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1.xml" ContentType="application/vnd.openxmlformats-officedocument.presentationml.notesSlide+xml"/>
  <Override PartName="/ppt/media/image23.jpeg" ContentType="image/jpeg"/>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defRPr b="1"/>
            </a:pPr>
            <a:r>
              <a:t>Empathy is the key.</a:t>
            </a:r>
          </a:p>
          <a:p>
            <a:pPr/>
            <a:r>
              <a:t>New solutions need new perspectives.</a:t>
            </a:r>
          </a:p>
          <a:p>
            <a:pPr/>
          </a:p>
          <a:p>
            <a:pPr>
              <a:defRPr b="1"/>
            </a:pPr>
            <a:r>
              <a:t>Seek out extreme users.</a:t>
            </a:r>
          </a:p>
          <a:p>
            <a:pPr/>
            <a:r>
              <a:t>xx</a:t>
            </a:r>
          </a:p>
          <a:p>
            <a:pPr/>
          </a:p>
          <a:p>
            <a:pPr>
              <a:defRPr b="1"/>
            </a:pPr>
            <a:r>
              <a:t>Embrace ambiguity.</a:t>
            </a:r>
          </a:p>
          <a:p>
            <a:pPr/>
            <a:r>
              <a:t>You shouldn’t know all the answers, you know.</a:t>
            </a:r>
          </a:p>
          <a:p>
            <a:pPr/>
          </a:p>
          <a:p>
            <a:pPr>
              <a:defRPr b="1"/>
            </a:pPr>
            <a:r>
              <a:t>Prototype everything. </a:t>
            </a:r>
          </a:p>
          <a:p>
            <a:pPr/>
            <a:r>
              <a:t>From JTBD to problems, features, needs and wants.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p>
          <a:p>
            <a:pPr/>
            <a:r>
              <a:t>Explore the market. Seek quick inspiration.</a:t>
            </a:r>
          </a:p>
          <a:p>
            <a:pPr/>
            <a:r>
              <a:t>Collect deep insights. Into people’s lives. Their everyday contexts, at home, at work, and on the go.</a:t>
            </a:r>
          </a:p>
          <a:p>
            <a:pPr/>
            <a:r>
              <a:t>Prototype. Get feedback. On concepts, insights, or value propositions through lean testing, remote usability testing and live prototyping.</a:t>
            </a:r>
          </a:p>
          <a:p>
            <a:pPr/>
            <a:r>
              <a:t>Analyse. Prioritise. Iterate.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bmp"/></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2 col Body without logo">
    <p:spTree>
      <p:nvGrpSpPr>
        <p:cNvPr id="1" name=""/>
        <p:cNvGrpSpPr/>
        <p:nvPr/>
      </p:nvGrpSpPr>
      <p:grpSpPr>
        <a:xfrm>
          <a:off x="0" y="0"/>
          <a:ext cx="0" cy="0"/>
          <a:chOff x="0" y="0"/>
          <a:chExt cx="0" cy="0"/>
        </a:xfrm>
      </p:grpSpPr>
      <p:sp>
        <p:nvSpPr>
          <p:cNvPr id="117" name="Circle"/>
          <p:cNvSpPr/>
          <p:nvPr/>
        </p:nvSpPr>
        <p:spPr>
          <a:xfrm>
            <a:off x="23427370" y="5916612"/>
            <a:ext cx="1882775" cy="1882776"/>
          </a:xfrm>
          <a:prstGeom prst="ellipse">
            <a:avLst/>
          </a:prstGeom>
          <a:solidFill>
            <a:srgbClr val="FF234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18" name="Slide Number"/>
          <p:cNvSpPr txBox="1"/>
          <p:nvPr>
            <p:ph type="sldNum" sz="quarter" idx="2"/>
          </p:nvPr>
        </p:nvSpPr>
        <p:spPr>
          <a:xfrm>
            <a:off x="23608198" y="6456362"/>
            <a:ext cx="682410" cy="688976"/>
          </a:xfrm>
          <a:prstGeom prst="rect">
            <a:avLst/>
          </a:prstGeom>
        </p:spPr>
        <p:txBody>
          <a:bodyPr lIns="71437" tIns="71437" rIns="71437" bIns="71437"/>
          <a:lstStyle>
            <a:lvl1pPr defTabSz="821531">
              <a:defRPr spc="72" sz="3600">
                <a:solidFill>
                  <a:srgbClr val="FFFFF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SCA Text Page">
    <p:spTree>
      <p:nvGrpSpPr>
        <p:cNvPr id="1" name=""/>
        <p:cNvGrpSpPr/>
        <p:nvPr/>
      </p:nvGrpSpPr>
      <p:grpSpPr>
        <a:xfrm>
          <a:off x="0" y="0"/>
          <a:ext cx="0" cy="0"/>
          <a:chOff x="0" y="0"/>
          <a:chExt cx="0" cy="0"/>
        </a:xfrm>
      </p:grpSpPr>
      <p:sp>
        <p:nvSpPr>
          <p:cNvPr id="125" name="Title Text"/>
          <p:cNvSpPr txBox="1"/>
          <p:nvPr>
            <p:ph type="title"/>
          </p:nvPr>
        </p:nvSpPr>
        <p:spPr>
          <a:xfrm>
            <a:off x="2019491" y="748561"/>
            <a:ext cx="12643370" cy="1229167"/>
          </a:xfrm>
          <a:prstGeom prst="rect">
            <a:avLst/>
          </a:prstGeom>
        </p:spPr>
        <p:txBody>
          <a:bodyPr lIns="57864" tIns="57864" rIns="57864" bIns="57864"/>
          <a:lstStyle>
            <a:lvl1pPr algn="l" defTabSz="600891">
              <a:defRPr cap="all" sz="8600"/>
            </a:lvl1pPr>
          </a:lstStyle>
          <a:p>
            <a:pPr/>
            <a:r>
              <a:t>Title Text</a:t>
            </a:r>
          </a:p>
        </p:txBody>
      </p:sp>
      <p:sp>
        <p:nvSpPr>
          <p:cNvPr id="126"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Typi non habent claritatem insitam; est usus legentis in iis qui facit eorum claritatem. Investigationes demonstraverunt lectores legere me lius quod ii legunt saepius. Claritas est etiam processus dynamicus, qui sequitur mutationem consuetudium lectorum. Mirum est notare quam littera gothica, quam nunc putamus parum claram, anteposuerit litterarum formas humanitatis per seacula quarta decima et quinta decima. Eodem modo typi, qui nunc nobis videntur parum clari, fiant sollemnes in futurum."/>
          <p:cNvSpPr txBox="1"/>
          <p:nvPr>
            <p:ph type="body" idx="13"/>
          </p:nvPr>
        </p:nvSpPr>
        <p:spPr>
          <a:xfrm>
            <a:off x="2207381" y="2236898"/>
            <a:ext cx="19824529" cy="10165757"/>
          </a:xfrm>
          <a:prstGeom prst="rect">
            <a:avLst/>
          </a:prstGeom>
        </p:spPr>
        <p:txBody>
          <a:bodyPr lIns="0" tIns="0" rIns="0" bIns="0" numCol="2" spcCol="991226" anchor="t">
            <a:noAutofit/>
          </a:bodyPr>
          <a:lstStyle>
            <a:lvl1pPr marL="0" indent="0" defTabSz="600891">
              <a:spcBef>
                <a:spcPts val="4300"/>
              </a:spcBef>
              <a:buSzTx/>
              <a:buNone/>
              <a:defRPr sz="3200">
                <a:latin typeface="Helvetica"/>
                <a:ea typeface="Helvetica"/>
                <a:cs typeface="Helvetica"/>
                <a:sym typeface="Helvetica"/>
              </a:defRPr>
            </a:lvl1pPr>
          </a:lstStyle>
          <a:p>
            <a:pPr/>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 imperdiet doming id quod mazim placerat facer possim assum. Typi non habent claritatem insitam; est usus legentis in iis qui facit eorum claritatem. Investigationes demonstraverunt lectores legere me lius quod ii legunt saepius. Claritas est etiam processus dynamicus, qui sequitur mutationem consuetudium lectorum. Mirum est notare quam littera gothica, quam nunc putamus parum claram, anteposuerit litterarum formas humanitatis per seacula quarta decima et quinta decima. Eodem modo typi, qui nunc nobis videntur parum clari, fiant sollemnes in futurum.</a:t>
            </a:r>
          </a:p>
        </p:txBody>
      </p:sp>
      <p:sp>
        <p:nvSpPr>
          <p:cNvPr id="127" name="Slide Number"/>
          <p:cNvSpPr txBox="1"/>
          <p:nvPr>
            <p:ph type="sldNum" sz="quarter" idx="2"/>
          </p:nvPr>
        </p:nvSpPr>
        <p:spPr>
          <a:xfrm>
            <a:off x="22036450" y="12765365"/>
            <a:ext cx="357030" cy="369729"/>
          </a:xfrm>
          <a:prstGeom prst="rect">
            <a:avLst/>
          </a:prstGeom>
        </p:spPr>
        <p:txBody>
          <a:bodyPr lIns="57864" tIns="57864" rIns="57864" bIns="57864">
            <a:normAutofit fontScale="100000" lnSpcReduction="0"/>
          </a:bodyPr>
          <a:lstStyle>
            <a:lvl1pPr algn="r" defTabSz="600891">
              <a:defRPr sz="1800">
                <a:solidFill>
                  <a:srgbClr val="53585F"/>
                </a:solidFill>
                <a:latin typeface="Gill Sans Light"/>
                <a:ea typeface="Gill Sans Light"/>
                <a:cs typeface="Gill Sans Light"/>
                <a:sym typeface="Gill Sans Light"/>
              </a:defRPr>
            </a:lvl1pPr>
          </a:lstStyle>
          <a:p>
            <a:pPr/>
            <a:fld id="{86CB4B4D-7CA3-9044-876B-883B54F8677D}" type="slidenum"/>
          </a:p>
        </p:txBody>
      </p:sp>
      <p:sp>
        <p:nvSpPr>
          <p:cNvPr id="128" name="© Copyright Sebastian Conran Associates 2017"/>
          <p:cNvSpPr txBox="1"/>
          <p:nvPr/>
        </p:nvSpPr>
        <p:spPr>
          <a:xfrm>
            <a:off x="2150120" y="12669083"/>
            <a:ext cx="9508326" cy="369729"/>
          </a:xfrm>
          <a:prstGeom prst="rect">
            <a:avLst/>
          </a:prstGeom>
          <a:ln w="12700">
            <a:miter lim="400000"/>
          </a:ln>
          <a:extLst>
            <a:ext uri="{C572A759-6A51-4108-AA02-DFA0A04FC94B}">
              <ma14:wrappingTextBoxFlag xmlns:ma14="http://schemas.microsoft.com/office/mac/drawingml/2011/main" val="1"/>
            </a:ext>
          </a:extLst>
        </p:spPr>
        <p:txBody>
          <a:bodyPr lIns="57864" tIns="57864" rIns="57864" bIns="57864" anchor="b">
            <a:spAutoFit/>
          </a:bodyPr>
          <a:lstStyle>
            <a:lvl1pPr algn="l" defTabSz="600891">
              <a:defRPr b="0" sz="1800">
                <a:solidFill>
                  <a:srgbClr val="53585F"/>
                </a:solidFill>
                <a:latin typeface="Gill Sans Light"/>
                <a:ea typeface="Gill Sans Light"/>
                <a:cs typeface="Gill Sans Light"/>
                <a:sym typeface="Gill Sans Light"/>
              </a:defRPr>
            </a:lvl1pPr>
          </a:lstStyle>
          <a:p>
            <a:pPr/>
            <a:r>
              <a:t>© Copyright Sebastian Conran Associates 2017</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ody with copy">
    <p:spTree>
      <p:nvGrpSpPr>
        <p:cNvPr id="1" name=""/>
        <p:cNvGrpSpPr/>
        <p:nvPr/>
      </p:nvGrpSpPr>
      <p:grpSpPr>
        <a:xfrm>
          <a:off x="0" y="0"/>
          <a:ext cx="0" cy="0"/>
          <a:chOff x="0" y="0"/>
          <a:chExt cx="0" cy="0"/>
        </a:xfrm>
      </p:grpSpPr>
      <p:pic>
        <p:nvPicPr>
          <p:cNvPr id="135" name="PastedGraphic-2.pdf" descr="PastedGraphic-2.pdf"/>
          <p:cNvPicPr>
            <a:picLocks noChangeAspect="1"/>
          </p:cNvPicPr>
          <p:nvPr/>
        </p:nvPicPr>
        <p:blipFill>
          <a:blip r:embed="rId2">
            <a:extLst/>
          </a:blip>
          <a:stretch>
            <a:fillRect/>
          </a:stretch>
        </p:blipFill>
        <p:spPr>
          <a:xfrm>
            <a:off x="18061847" y="11736354"/>
            <a:ext cx="5809860" cy="1419291"/>
          </a:xfrm>
          <a:prstGeom prst="rect">
            <a:avLst/>
          </a:prstGeom>
          <a:ln w="12700">
            <a:miter lim="400000"/>
          </a:ln>
        </p:spPr>
      </p:pic>
      <p:sp>
        <p:nvSpPr>
          <p:cNvPr id="136" name="Body Level One…"/>
          <p:cNvSpPr txBox="1"/>
          <p:nvPr>
            <p:ph type="body" idx="1"/>
          </p:nvPr>
        </p:nvSpPr>
        <p:spPr>
          <a:xfrm>
            <a:off x="461569" y="3417353"/>
            <a:ext cx="23115110" cy="8481828"/>
          </a:xfrm>
          <a:prstGeom prst="rect">
            <a:avLst/>
          </a:prstGeom>
        </p:spPr>
        <p:txBody>
          <a:bodyPr lIns="71436" tIns="71436" rIns="71436" bIns="71436"/>
          <a:lstStyle>
            <a:lvl1pPr marL="0" indent="0" defTabSz="821530">
              <a:lnSpc>
                <a:spcPct val="120000"/>
              </a:lnSpc>
              <a:spcBef>
                <a:spcPts val="1200"/>
              </a:spcBef>
              <a:buSzTx/>
              <a:buNone/>
              <a:defRPr sz="2400">
                <a:solidFill>
                  <a:srgbClr val="53585F"/>
                </a:solidFill>
                <a:latin typeface="Merriweather Light"/>
                <a:ea typeface="Merriweather Light"/>
                <a:cs typeface="Merriweather Light"/>
                <a:sym typeface="Merriweather Light"/>
              </a:defRPr>
            </a:lvl1pPr>
            <a:lvl2pPr marL="0" indent="0" defTabSz="821530">
              <a:lnSpc>
                <a:spcPct val="120000"/>
              </a:lnSpc>
              <a:spcBef>
                <a:spcPts val="1200"/>
              </a:spcBef>
              <a:buSzTx/>
              <a:buNone/>
              <a:defRPr sz="2400">
                <a:solidFill>
                  <a:srgbClr val="53585F"/>
                </a:solidFill>
                <a:latin typeface="Merriweather Light"/>
                <a:ea typeface="Merriweather Light"/>
                <a:cs typeface="Merriweather Light"/>
                <a:sym typeface="Merriweather Light"/>
              </a:defRPr>
            </a:lvl2pPr>
            <a:lvl3pPr marL="0" indent="0" defTabSz="821530">
              <a:lnSpc>
                <a:spcPct val="120000"/>
              </a:lnSpc>
              <a:spcBef>
                <a:spcPts val="1200"/>
              </a:spcBef>
              <a:buSzTx/>
              <a:buNone/>
              <a:defRPr sz="2400">
                <a:solidFill>
                  <a:srgbClr val="53585F"/>
                </a:solidFill>
                <a:latin typeface="Merriweather Light"/>
                <a:ea typeface="Merriweather Light"/>
                <a:cs typeface="Merriweather Light"/>
                <a:sym typeface="Merriweather Light"/>
              </a:defRPr>
            </a:lvl3pPr>
            <a:lvl4pPr marL="0" indent="0" defTabSz="821530">
              <a:lnSpc>
                <a:spcPct val="120000"/>
              </a:lnSpc>
              <a:spcBef>
                <a:spcPts val="1200"/>
              </a:spcBef>
              <a:buSzTx/>
              <a:buNone/>
              <a:defRPr sz="2400">
                <a:solidFill>
                  <a:srgbClr val="53585F"/>
                </a:solidFill>
                <a:latin typeface="Merriweather Light"/>
                <a:ea typeface="Merriweather Light"/>
                <a:cs typeface="Merriweather Light"/>
                <a:sym typeface="Merriweather Light"/>
              </a:defRPr>
            </a:lvl4pPr>
            <a:lvl5pPr marL="0" indent="0" defTabSz="821530">
              <a:lnSpc>
                <a:spcPct val="120000"/>
              </a:lnSpc>
              <a:spcBef>
                <a:spcPts val="1200"/>
              </a:spcBef>
              <a:buSzTx/>
              <a:buNone/>
              <a:defRPr sz="2400">
                <a:solidFill>
                  <a:srgbClr val="53585F"/>
                </a:solidFill>
                <a:latin typeface="Merriweather Light"/>
                <a:ea typeface="Merriweather Light"/>
                <a:cs typeface="Merriweather Light"/>
                <a:sym typeface="Merriweather Light"/>
              </a:defRPr>
            </a:lvl5pPr>
          </a:lstStyle>
          <a:p>
            <a:pPr/>
            <a:r>
              <a:t>Body Level One</a:t>
            </a:r>
          </a:p>
          <a:p>
            <a:pPr lvl="1"/>
            <a:r>
              <a:t>Body Level Two</a:t>
            </a:r>
          </a:p>
          <a:p>
            <a:pPr lvl="2"/>
            <a:r>
              <a:t>Body Level Three</a:t>
            </a:r>
          </a:p>
          <a:p>
            <a:pPr lvl="3"/>
            <a:r>
              <a:t>Body Level Four</a:t>
            </a:r>
          </a:p>
          <a:p>
            <a:pPr lvl="4"/>
            <a:r>
              <a:t>Body Level Five</a:t>
            </a:r>
          </a:p>
        </p:txBody>
      </p:sp>
      <p:sp>
        <p:nvSpPr>
          <p:cNvPr id="137" name="Rectangle"/>
          <p:cNvSpPr/>
          <p:nvPr>
            <p:ph type="body" sz="quarter" idx="13"/>
          </p:nvPr>
        </p:nvSpPr>
        <p:spPr>
          <a:xfrm>
            <a:off x="372070" y="-17945"/>
            <a:ext cx="14716127" cy="3331538"/>
          </a:xfrm>
          <a:prstGeom prst="rect">
            <a:avLst/>
          </a:prstGeom>
        </p:spPr>
        <p:txBody>
          <a:bodyPr lIns="71436" tIns="71436" rIns="71436" bIns="71436" anchor="t"/>
          <a:lstStyle/>
          <a:p>
            <a:pPr marL="0" indent="0" defTabSz="821530">
              <a:spcBef>
                <a:spcPts val="0"/>
              </a:spcBef>
              <a:buSzTx/>
              <a:buNone/>
              <a:defRPr sz="14000">
                <a:latin typeface="Lato Heavy"/>
                <a:ea typeface="Lato Heavy"/>
                <a:cs typeface="Lato Heavy"/>
                <a:sym typeface="Lato Heavy"/>
              </a:defRPr>
            </a:pPr>
          </a:p>
        </p:txBody>
      </p:sp>
      <p:sp>
        <p:nvSpPr>
          <p:cNvPr id="138" name="Rectangle"/>
          <p:cNvSpPr/>
          <p:nvPr/>
        </p:nvSpPr>
        <p:spPr>
          <a:xfrm>
            <a:off x="27030424" y="5707677"/>
            <a:ext cx="2767042" cy="1425578"/>
          </a:xfrm>
          <a:prstGeom prst="rect">
            <a:avLst/>
          </a:prstGeom>
          <a:solidFill>
            <a:srgbClr val="FF0254"/>
          </a:solidFill>
          <a:ln w="12700">
            <a:miter lim="400000"/>
          </a:ln>
          <a:effectLst>
            <a:outerShdw sx="100000" sy="100000" kx="0" ky="0" algn="b" rotWithShape="0" blurRad="190500" dist="8455" dir="5400000">
              <a:srgbClr val="000000"/>
            </a:outerShdw>
          </a:effectLst>
        </p:spPr>
        <p:txBody>
          <a:bodyPr lIns="71436" tIns="71436" rIns="71436" bIns="71436" anchor="ctr"/>
          <a:lstStyle/>
          <a:p>
            <a:pPr defTabSz="821530">
              <a:defRPr b="0" sz="3200">
                <a:solidFill>
                  <a:srgbClr val="FFFFFF"/>
                </a:solidFill>
                <a:latin typeface="Helvetica Light"/>
                <a:ea typeface="Helvetica Light"/>
                <a:cs typeface="Helvetica Light"/>
                <a:sym typeface="Helvetica Light"/>
              </a:defRPr>
            </a:pPr>
          </a:p>
        </p:txBody>
      </p:sp>
      <p:sp>
        <p:nvSpPr>
          <p:cNvPr id="139" name="Shape"/>
          <p:cNvSpPr/>
          <p:nvPr/>
        </p:nvSpPr>
        <p:spPr>
          <a:xfrm>
            <a:off x="27100872" y="8582284"/>
            <a:ext cx="1450849" cy="1475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0"/>
                </a:lnTo>
                <a:lnTo>
                  <a:pt x="21600" y="3539"/>
                </a:lnTo>
                <a:lnTo>
                  <a:pt x="21600" y="21600"/>
                </a:lnTo>
                <a:lnTo>
                  <a:pt x="3600" y="21600"/>
                </a:lnTo>
                <a:lnTo>
                  <a:pt x="0" y="18061"/>
                </a:lnTo>
                <a:lnTo>
                  <a:pt x="0" y="0"/>
                </a:lnTo>
                <a:close/>
              </a:path>
            </a:pathLst>
          </a:custGeom>
          <a:blipFill>
            <a:blip r:embed="rId3"/>
          </a:blipFill>
          <a:ln w="12700">
            <a:miter lim="400000"/>
          </a:ln>
        </p:spPr>
        <p:txBody>
          <a:bodyPr lIns="71436" tIns="71436" rIns="71436" bIns="71436" anchor="ctr"/>
          <a:lstStyle/>
          <a:p>
            <a:pPr defTabSz="821530">
              <a:defRPr b="0" sz="3200">
                <a:solidFill>
                  <a:srgbClr val="FFFFFF"/>
                </a:solidFill>
                <a:latin typeface="Helvetica Light"/>
                <a:ea typeface="Helvetica Light"/>
                <a:cs typeface="Helvetica Light"/>
                <a:sym typeface="Helvetica Light"/>
              </a:defRPr>
            </a:pPr>
          </a:p>
        </p:txBody>
      </p:sp>
      <p:sp>
        <p:nvSpPr>
          <p:cNvPr id="140" name="Rectangle"/>
          <p:cNvSpPr/>
          <p:nvPr/>
        </p:nvSpPr>
        <p:spPr>
          <a:xfrm>
            <a:off x="27100872" y="8582284"/>
            <a:ext cx="1450849" cy="1237288"/>
          </a:xfrm>
          <a:prstGeom prst="rect">
            <a:avLst/>
          </a:prstGeom>
          <a:solidFill>
            <a:srgbClr val="FF0254"/>
          </a:solidFill>
          <a:ln w="12700">
            <a:miter lim="400000"/>
          </a:ln>
        </p:spPr>
        <p:txBody>
          <a:bodyPr lIns="71436" tIns="71436" rIns="71436" bIns="71436" anchor="ctr"/>
          <a:lstStyle/>
          <a:p>
            <a:pPr defTabSz="821530">
              <a:defRPr b="0" sz="3200">
                <a:solidFill>
                  <a:srgbClr val="FFFFFF"/>
                </a:solidFill>
                <a:latin typeface="Helvetica Light"/>
                <a:ea typeface="Helvetica Light"/>
                <a:cs typeface="Helvetica Light"/>
                <a:sym typeface="Helvetica Light"/>
              </a:defRPr>
            </a:pPr>
          </a:p>
        </p:txBody>
      </p:sp>
      <p:sp>
        <p:nvSpPr>
          <p:cNvPr id="141" name="Shape"/>
          <p:cNvSpPr/>
          <p:nvPr/>
        </p:nvSpPr>
        <p:spPr>
          <a:xfrm>
            <a:off x="22933152" y="5557163"/>
            <a:ext cx="1450849" cy="1475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0"/>
                </a:lnTo>
                <a:lnTo>
                  <a:pt x="21600" y="3539"/>
                </a:lnTo>
                <a:lnTo>
                  <a:pt x="21600" y="21600"/>
                </a:lnTo>
                <a:lnTo>
                  <a:pt x="3600" y="21600"/>
                </a:lnTo>
                <a:lnTo>
                  <a:pt x="0" y="18061"/>
                </a:lnTo>
                <a:lnTo>
                  <a:pt x="0" y="0"/>
                </a:lnTo>
                <a:close/>
              </a:path>
            </a:pathLst>
          </a:custGeom>
          <a:solidFill>
            <a:srgbClr val="595959"/>
          </a:solidFill>
          <a:ln w="12700">
            <a:miter lim="400000"/>
          </a:ln>
        </p:spPr>
        <p:txBody>
          <a:bodyPr lIns="71436" tIns="71436" rIns="71436" bIns="71436" anchor="ctr"/>
          <a:lstStyle/>
          <a:p>
            <a:pPr defTabSz="821530">
              <a:defRPr b="0" sz="3200">
                <a:solidFill>
                  <a:srgbClr val="FFFFFF"/>
                </a:solidFill>
                <a:latin typeface="Helvetica Light"/>
                <a:ea typeface="Helvetica Light"/>
                <a:cs typeface="Helvetica Light"/>
                <a:sym typeface="Helvetica Light"/>
              </a:defRPr>
            </a:pPr>
          </a:p>
        </p:txBody>
      </p:sp>
      <p:sp>
        <p:nvSpPr>
          <p:cNvPr id="142" name="Rectangle"/>
          <p:cNvSpPr/>
          <p:nvPr/>
        </p:nvSpPr>
        <p:spPr>
          <a:xfrm>
            <a:off x="22933152" y="5557163"/>
            <a:ext cx="1450849" cy="1237288"/>
          </a:xfrm>
          <a:prstGeom prst="rect">
            <a:avLst/>
          </a:prstGeom>
          <a:solidFill>
            <a:srgbClr val="262626"/>
          </a:solidFill>
          <a:ln w="12700">
            <a:miter lim="400000"/>
          </a:ln>
        </p:spPr>
        <p:txBody>
          <a:bodyPr lIns="71436" tIns="71436" rIns="71436" bIns="71436" anchor="ctr"/>
          <a:lstStyle/>
          <a:p>
            <a:pPr defTabSz="821530">
              <a:defRPr b="0" sz="3200">
                <a:solidFill>
                  <a:srgbClr val="FFFFFF"/>
                </a:solidFill>
                <a:latin typeface="Helvetica Light"/>
                <a:ea typeface="Helvetica Light"/>
                <a:cs typeface="Helvetica Light"/>
                <a:sym typeface="Helvetica Light"/>
              </a:defRPr>
            </a:pPr>
          </a:p>
        </p:txBody>
      </p:sp>
      <p:sp>
        <p:nvSpPr>
          <p:cNvPr id="143" name="Slide Number"/>
          <p:cNvSpPr txBox="1"/>
          <p:nvPr>
            <p:ph type="sldNum" sz="quarter" idx="2"/>
          </p:nvPr>
        </p:nvSpPr>
        <p:spPr>
          <a:xfrm>
            <a:off x="23284800" y="5560193"/>
            <a:ext cx="1003151" cy="1057275"/>
          </a:xfrm>
          <a:prstGeom prst="rect">
            <a:avLst/>
          </a:prstGeom>
        </p:spPr>
        <p:txBody>
          <a:bodyPr lIns="71436" tIns="71436" rIns="71436" bIns="71436"/>
          <a:lstStyle>
            <a:lvl1pPr algn="l" defTabSz="821530">
              <a:defRPr sz="6000">
                <a:solidFill>
                  <a:srgbClr val="FFFFFF"/>
                </a:solidFill>
                <a:latin typeface="Lato Heavy"/>
                <a:ea typeface="Lato Heavy"/>
                <a:cs typeface="Lato Heavy"/>
                <a:sym typeface="Lato Heavy"/>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2 col Body without logo">
    <p:spTree>
      <p:nvGrpSpPr>
        <p:cNvPr id="1" name=""/>
        <p:cNvGrpSpPr/>
        <p:nvPr/>
      </p:nvGrpSpPr>
      <p:grpSpPr>
        <a:xfrm>
          <a:off x="0" y="0"/>
          <a:ext cx="0" cy="0"/>
          <a:chOff x="0" y="0"/>
          <a:chExt cx="0" cy="0"/>
        </a:xfrm>
      </p:grpSpPr>
      <p:sp>
        <p:nvSpPr>
          <p:cNvPr id="150" name="Circle"/>
          <p:cNvSpPr/>
          <p:nvPr/>
        </p:nvSpPr>
        <p:spPr>
          <a:xfrm>
            <a:off x="23427370" y="5357184"/>
            <a:ext cx="1882775" cy="1882776"/>
          </a:xfrm>
          <a:prstGeom prst="ellipse">
            <a:avLst/>
          </a:prstGeom>
          <a:solidFill>
            <a:srgbClr val="FF234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51" name="Slide Number"/>
          <p:cNvSpPr txBox="1"/>
          <p:nvPr>
            <p:ph type="sldNum" sz="quarter" idx="2"/>
          </p:nvPr>
        </p:nvSpPr>
        <p:spPr>
          <a:xfrm>
            <a:off x="23608198" y="5896934"/>
            <a:ext cx="682410" cy="688976"/>
          </a:xfrm>
          <a:prstGeom prst="rect">
            <a:avLst/>
          </a:prstGeom>
        </p:spPr>
        <p:txBody>
          <a:bodyPr lIns="71437" tIns="71437" rIns="71437" bIns="71437"/>
          <a:lstStyle>
            <a:lvl1pPr defTabSz="821531">
              <a:defRPr spc="72" sz="3600">
                <a:solidFill>
                  <a:srgbClr val="FFFFF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3165980" y="952500"/>
            <a:ext cx="9525001"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760700" y="70485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11303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11303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9.tif"/><Relationship Id="rId11" Type="http://schemas.openxmlformats.org/officeDocument/2006/relationships/image" Target="../media/image10.tif"/><Relationship Id="rId12" Type="http://schemas.openxmlformats.org/officeDocument/2006/relationships/image" Target="../media/image11.tif"/><Relationship Id="rId13" Type="http://schemas.openxmlformats.org/officeDocument/2006/relationships/image" Target="../media/image12.tif"/><Relationship Id="rId14" Type="http://schemas.openxmlformats.org/officeDocument/2006/relationships/image" Target="../media/image13.tif"/><Relationship Id="rId15" Type="http://schemas.openxmlformats.org/officeDocument/2006/relationships/image" Target="../media/image14.tif"/><Relationship Id="rId16" Type="http://schemas.openxmlformats.org/officeDocument/2006/relationships/image" Target="../media/image15.tif"/><Relationship Id="rId17" Type="http://schemas.openxmlformats.org/officeDocument/2006/relationships/image" Target="../media/image10.png"/><Relationship Id="rId18" Type="http://schemas.openxmlformats.org/officeDocument/2006/relationships/image" Target="../media/image11.png"/><Relationship Id="rId19" Type="http://schemas.openxmlformats.org/officeDocument/2006/relationships/image" Target="../media/image16.tif"/><Relationship Id="rId20" Type="http://schemas.openxmlformats.org/officeDocument/2006/relationships/image" Target="../media/image17.tif"/><Relationship Id="rId21" Type="http://schemas.openxmlformats.org/officeDocument/2006/relationships/image" Target="../media/image18.tif"/><Relationship Id="rId22" Type="http://schemas.openxmlformats.org/officeDocument/2006/relationships/image" Target="../media/image19.tif"/><Relationship Id="rId23" Type="http://schemas.openxmlformats.org/officeDocument/2006/relationships/image" Target="../media/image20.tif"/><Relationship Id="rId24" Type="http://schemas.openxmlformats.org/officeDocument/2006/relationships/image" Target="../media/image21.tif"/><Relationship Id="rId25" Type="http://schemas.openxmlformats.org/officeDocument/2006/relationships/image" Target="../media/image22.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thinkplanthrive.com" TargetMode="External"/><Relationship Id="rId6" Type="http://schemas.openxmlformats.org/officeDocument/2006/relationships/hyperlink" Target="mailto:jared@thinkplanthrive.com" TargetMode="External"/><Relationship Id="rId7" Type="http://schemas.openxmlformats.org/officeDocument/2006/relationships/hyperlink" Target="mailto:imo@thinkplanthrive.com"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5" Type="http://schemas.openxmlformats.org/officeDocument/2006/relationships/image" Target="../media/image15.jpeg"/><Relationship Id="rId16" Type="http://schemas.openxmlformats.org/officeDocument/2006/relationships/image" Target="../media/image16.jpeg"/><Relationship Id="rId17" Type="http://schemas.openxmlformats.org/officeDocument/2006/relationships/image" Target="../media/image17.jpeg"/><Relationship Id="rId18" Type="http://schemas.openxmlformats.org/officeDocument/2006/relationships/image" Target="../media/image18.jpeg"/><Relationship Id="rId19" Type="http://schemas.openxmlformats.org/officeDocument/2006/relationships/image" Target="../media/image19.jpeg"/><Relationship Id="rId20" Type="http://schemas.openxmlformats.org/officeDocument/2006/relationships/image" Target="../media/image20.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Title"/>
          <p:cNvSpPr txBox="1"/>
          <p:nvPr>
            <p:ph type="ctrTitle"/>
          </p:nvPr>
        </p:nvSpPr>
        <p:spPr>
          <a:prstGeom prst="rect">
            <a:avLst/>
          </a:prstGeom>
        </p:spPr>
        <p:txBody>
          <a:bodyPr/>
          <a:lstStyle/>
          <a:p>
            <a:pPr/>
          </a:p>
        </p:txBody>
      </p:sp>
      <p:sp>
        <p:nvSpPr>
          <p:cNvPr id="161" name="Body"/>
          <p:cNvSpPr txBox="1"/>
          <p:nvPr>
            <p:ph type="subTitle" sz="quarter" idx="1"/>
          </p:nvPr>
        </p:nvSpPr>
        <p:spPr>
          <a:prstGeom prst="rect">
            <a:avLst/>
          </a:prstGeom>
        </p:spPr>
        <p:txBody>
          <a:bodyPr/>
          <a:lstStyle/>
          <a:p>
            <a:pPr/>
          </a:p>
        </p:txBody>
      </p:sp>
      <p:sp>
        <p:nvSpPr>
          <p:cNvPr id="162" name="Rectangle"/>
          <p:cNvSpPr/>
          <p:nvPr/>
        </p:nvSpPr>
        <p:spPr>
          <a:xfrm>
            <a:off x="22402800" y="-76609"/>
            <a:ext cx="1981597" cy="13869218"/>
          </a:xfrm>
          <a:prstGeom prst="rect">
            <a:avLst/>
          </a:prstGeom>
          <a:solidFill>
            <a:srgbClr val="00000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63" name="Rectangle"/>
          <p:cNvSpPr/>
          <p:nvPr/>
        </p:nvSpPr>
        <p:spPr>
          <a:xfrm>
            <a:off x="-249658" y="-76609"/>
            <a:ext cx="5362777" cy="13869218"/>
          </a:xfrm>
          <a:prstGeom prst="rect">
            <a:avLst/>
          </a:prstGeom>
          <a:solidFill>
            <a:srgbClr val="000016"/>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pic>
        <p:nvPicPr>
          <p:cNvPr id="164" name="Image" descr="Image"/>
          <p:cNvPicPr>
            <a:picLocks noChangeAspect="1"/>
          </p:cNvPicPr>
          <p:nvPr/>
        </p:nvPicPr>
        <p:blipFill>
          <a:blip r:embed="rId2">
            <a:extLst/>
          </a:blip>
          <a:stretch>
            <a:fillRect/>
          </a:stretch>
        </p:blipFill>
        <p:spPr>
          <a:xfrm>
            <a:off x="5046152" y="-59974"/>
            <a:ext cx="20753923" cy="13835948"/>
          </a:xfrm>
          <a:prstGeom prst="rect">
            <a:avLst/>
          </a:prstGeom>
          <a:ln w="12700">
            <a:miter lim="400000"/>
          </a:ln>
        </p:spPr>
      </p:pic>
      <p:pic>
        <p:nvPicPr>
          <p:cNvPr id="165" name="image6.png" descr="image6.png"/>
          <p:cNvPicPr>
            <a:picLocks noChangeAspect="1"/>
          </p:cNvPicPr>
          <p:nvPr/>
        </p:nvPicPr>
        <p:blipFill>
          <a:blip r:embed="rId3">
            <a:extLst/>
          </a:blip>
          <a:stretch>
            <a:fillRect/>
          </a:stretch>
        </p:blipFill>
        <p:spPr>
          <a:xfrm>
            <a:off x="1583123" y="14623791"/>
            <a:ext cx="1697214" cy="1425938"/>
          </a:xfrm>
          <a:prstGeom prst="rect">
            <a:avLst/>
          </a:prstGeom>
          <a:ln w="12700">
            <a:miter lim="400000"/>
          </a:ln>
        </p:spPr>
      </p:pic>
      <p:pic>
        <p:nvPicPr>
          <p:cNvPr id="166" name="image7.png" descr="image7.png"/>
          <p:cNvPicPr>
            <a:picLocks noChangeAspect="1"/>
          </p:cNvPicPr>
          <p:nvPr/>
        </p:nvPicPr>
        <p:blipFill>
          <a:blip r:embed="rId4">
            <a:extLst/>
          </a:blip>
          <a:stretch>
            <a:fillRect/>
          </a:stretch>
        </p:blipFill>
        <p:spPr>
          <a:xfrm>
            <a:off x="9146775" y="14345961"/>
            <a:ext cx="1981649" cy="1981649"/>
          </a:xfrm>
          <a:prstGeom prst="rect">
            <a:avLst/>
          </a:prstGeom>
          <a:ln w="12700">
            <a:miter lim="400000"/>
          </a:ln>
        </p:spPr>
      </p:pic>
      <p:pic>
        <p:nvPicPr>
          <p:cNvPr id="167" name="image8.png" descr="image8.png"/>
          <p:cNvPicPr>
            <a:picLocks noChangeAspect="1"/>
          </p:cNvPicPr>
          <p:nvPr/>
        </p:nvPicPr>
        <p:blipFill>
          <a:blip r:embed="rId5">
            <a:extLst/>
          </a:blip>
          <a:stretch>
            <a:fillRect/>
          </a:stretch>
        </p:blipFill>
        <p:spPr>
          <a:xfrm>
            <a:off x="16947283" y="14676359"/>
            <a:ext cx="1320710" cy="1320711"/>
          </a:xfrm>
          <a:prstGeom prst="rect">
            <a:avLst/>
          </a:prstGeom>
          <a:ln w="12700">
            <a:miter lim="400000"/>
          </a:ln>
        </p:spPr>
      </p:pic>
      <p:sp>
        <p:nvSpPr>
          <p:cNvPr id="168" name="Ditch the focus group.…"/>
          <p:cNvSpPr txBox="1"/>
          <p:nvPr/>
        </p:nvSpPr>
        <p:spPr>
          <a:xfrm>
            <a:off x="301236" y="4779334"/>
            <a:ext cx="11829022" cy="415733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defTabSz="821531">
              <a:defRPr b="0" spc="192" sz="9600">
                <a:solidFill>
                  <a:srgbClr val="FFFFFF"/>
                </a:solidFill>
                <a:latin typeface="Helvetica"/>
                <a:ea typeface="Helvetica"/>
                <a:cs typeface="Helvetica"/>
                <a:sym typeface="Helvetica"/>
              </a:defRPr>
            </a:pPr>
            <a:r>
              <a:t>Ditch the focus group.</a:t>
            </a:r>
          </a:p>
          <a:p>
            <a:pPr algn="l" defTabSz="821531">
              <a:defRPr b="0" spc="112" sz="5600">
                <a:latin typeface="Helvetica"/>
                <a:ea typeface="Helvetica"/>
                <a:cs typeface="Helvetica"/>
                <a:sym typeface="Helvetica"/>
              </a:defRPr>
            </a:pPr>
            <a:r>
              <a:t>Lean techniques </a:t>
            </a:r>
          </a:p>
          <a:p>
            <a:pPr algn="l" defTabSz="821531">
              <a:defRPr b="0" spc="112" sz="5600">
                <a:latin typeface="Helvetica"/>
                <a:ea typeface="Helvetica"/>
                <a:cs typeface="Helvetica"/>
                <a:sym typeface="Helvetica"/>
              </a:defRPr>
            </a:pPr>
            <a:r>
              <a:t>to make things people really want.</a:t>
            </a:r>
          </a:p>
        </p:txBody>
      </p:sp>
      <p:sp>
        <p:nvSpPr>
          <p:cNvPr id="169" name="think. plan. thrive."/>
          <p:cNvSpPr txBox="1"/>
          <p:nvPr/>
        </p:nvSpPr>
        <p:spPr>
          <a:xfrm>
            <a:off x="12452532" y="11518442"/>
            <a:ext cx="12709377" cy="197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821531">
              <a:defRPr b="0" spc="239" sz="12000">
                <a:latin typeface="Helvetica"/>
                <a:ea typeface="Helvetica"/>
                <a:cs typeface="Helvetica"/>
                <a:sym typeface="Helvetica"/>
              </a:defRPr>
            </a:pPr>
            <a:r>
              <a:rPr>
                <a:solidFill>
                  <a:srgbClr val="FFFFFF"/>
                </a:solidFill>
              </a:rPr>
              <a:t>think</a:t>
            </a:r>
            <a:r>
              <a:rPr>
                <a:solidFill>
                  <a:srgbClr val="FF234F"/>
                </a:solidFill>
              </a:rPr>
              <a:t>.</a:t>
            </a:r>
            <a:r>
              <a:t> </a:t>
            </a:r>
            <a:r>
              <a:rPr>
                <a:solidFill>
                  <a:srgbClr val="FFFFFF"/>
                </a:solidFill>
              </a:rPr>
              <a:t>plan</a:t>
            </a:r>
            <a:r>
              <a:rPr>
                <a:solidFill>
                  <a:srgbClr val="FF234F"/>
                </a:solidFill>
              </a:rPr>
              <a:t>.</a:t>
            </a:r>
            <a:r>
              <a:t> </a:t>
            </a:r>
            <a:r>
              <a:rPr>
                <a:solidFill>
                  <a:srgbClr val="FFFFFF"/>
                </a:solidFill>
              </a:rPr>
              <a:t>thrive</a:t>
            </a:r>
            <a:r>
              <a:rPr>
                <a:solidFill>
                  <a:srgbClr val="FF234F"/>
                </a:solidFill>
              </a:rPr>
              <a: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6" name="Rectangle"/>
          <p:cNvSpPr/>
          <p:nvPr/>
        </p:nvSpPr>
        <p:spPr>
          <a:xfrm>
            <a:off x="4810710" y="9039269"/>
            <a:ext cx="3810001" cy="1270001"/>
          </a:xfrm>
          <a:prstGeom prst="rect">
            <a:avLst/>
          </a:prstGeom>
          <a:solidFill>
            <a:srgbClr val="D5D5D5"/>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7" name="Rectangle"/>
          <p:cNvSpPr/>
          <p:nvPr/>
        </p:nvSpPr>
        <p:spPr>
          <a:xfrm>
            <a:off x="10287000" y="5523196"/>
            <a:ext cx="3810000" cy="4874155"/>
          </a:xfrm>
          <a:prstGeom prst="rect">
            <a:avLst/>
          </a:prstGeom>
          <a:solidFill>
            <a:srgbClr val="D5D5D5"/>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8" name="Rectangle"/>
          <p:cNvSpPr/>
          <p:nvPr/>
        </p:nvSpPr>
        <p:spPr>
          <a:xfrm>
            <a:off x="4810710" y="10184645"/>
            <a:ext cx="3810001" cy="256746"/>
          </a:xfrm>
          <a:prstGeom prst="rect">
            <a:avLst/>
          </a:prstGeom>
          <a:solidFill>
            <a:srgbClr val="FF234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9" name="Rectangle"/>
          <p:cNvSpPr/>
          <p:nvPr/>
        </p:nvSpPr>
        <p:spPr>
          <a:xfrm>
            <a:off x="15871887" y="515676"/>
            <a:ext cx="3810001" cy="9881675"/>
          </a:xfrm>
          <a:prstGeom prst="rect">
            <a:avLst/>
          </a:prstGeom>
          <a:solidFill>
            <a:srgbClr val="D5D5D5"/>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grpSp>
        <p:nvGrpSpPr>
          <p:cNvPr id="242" name="Group"/>
          <p:cNvGrpSpPr/>
          <p:nvPr/>
        </p:nvGrpSpPr>
        <p:grpSpPr>
          <a:xfrm>
            <a:off x="3953653" y="7006849"/>
            <a:ext cx="4628767" cy="3286111"/>
            <a:chOff x="0" y="0"/>
            <a:chExt cx="4628766" cy="3286109"/>
          </a:xfrm>
        </p:grpSpPr>
        <p:sp>
          <p:nvSpPr>
            <p:cNvPr id="240" name="Who love cooking…"/>
            <p:cNvSpPr txBox="1"/>
            <p:nvPr/>
          </p:nvSpPr>
          <p:spPr>
            <a:xfrm>
              <a:off x="895347" y="-1"/>
              <a:ext cx="3733420"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Who love cooking…</a:t>
              </a:r>
            </a:p>
          </p:txBody>
        </p:sp>
        <p:sp>
          <p:nvSpPr>
            <p:cNvPr id="249" name="Connection Line"/>
            <p:cNvSpPr/>
            <p:nvPr/>
          </p:nvSpPr>
          <p:spPr>
            <a:xfrm>
              <a:off x="-1" y="360985"/>
              <a:ext cx="702110" cy="2925125"/>
            </a:xfrm>
            <a:custGeom>
              <a:avLst/>
              <a:gdLst/>
              <a:ahLst/>
              <a:cxnLst>
                <a:cxn ang="0">
                  <a:pos x="wd2" y="hd2"/>
                </a:cxn>
                <a:cxn ang="5400000">
                  <a:pos x="wd2" y="hd2"/>
                </a:cxn>
                <a:cxn ang="10800000">
                  <a:pos x="wd2" y="hd2"/>
                </a:cxn>
                <a:cxn ang="16200000">
                  <a:pos x="wd2" y="hd2"/>
                </a:cxn>
              </a:cxnLst>
              <a:rect l="0" t="0" r="r" b="b"/>
              <a:pathLst>
                <a:path w="16209" h="21600" fill="norm" stroke="1" extrusionOk="0">
                  <a:moveTo>
                    <a:pt x="14702" y="21600"/>
                  </a:moveTo>
                  <a:cubicBezTo>
                    <a:pt x="-5391" y="14282"/>
                    <a:pt x="-4889" y="7082"/>
                    <a:pt x="16209" y="0"/>
                  </a:cubicBezTo>
                </a:path>
              </a:pathLst>
            </a:custGeom>
            <a:noFill/>
            <a:ln w="50800" cap="flat">
              <a:solidFill>
                <a:srgbClr val="929292"/>
              </a:solidFill>
              <a:prstDash val="solid"/>
              <a:miter lim="400000"/>
              <a:headEnd type="triangle" w="med" len="med"/>
            </a:ln>
            <a:effectLst/>
          </p:spPr>
          <p:txBody>
            <a:bodyPr/>
            <a:lstStyle/>
            <a:p>
              <a:pPr/>
            </a:p>
          </p:txBody>
        </p:sp>
      </p:grpSp>
      <p:sp>
        <p:nvSpPr>
          <p:cNvPr id="243" name="Line"/>
          <p:cNvSpPr/>
          <p:nvPr/>
        </p:nvSpPr>
        <p:spPr>
          <a:xfrm flipV="1">
            <a:off x="3083460" y="3096138"/>
            <a:ext cx="1" cy="7523724"/>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244" name="Market Size"/>
          <p:cNvSpPr txBox="1"/>
          <p:nvPr/>
        </p:nvSpPr>
        <p:spPr>
          <a:xfrm rot="16200000">
            <a:off x="366943" y="6018974"/>
            <a:ext cx="29834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defTabSz="914400"/>
            <a:r>
              <a:t>Market Size</a:t>
            </a:r>
          </a:p>
        </p:txBody>
      </p:sp>
      <p:sp>
        <p:nvSpPr>
          <p:cNvPr id="245" name="Line"/>
          <p:cNvSpPr/>
          <p:nvPr/>
        </p:nvSpPr>
        <p:spPr>
          <a:xfrm>
            <a:off x="4791133" y="10935155"/>
            <a:ext cx="14801734" cy="1"/>
          </a:xfrm>
          <a:prstGeom prst="line">
            <a:avLst/>
          </a:prstGeom>
          <a:ln w="25400">
            <a:solidFill>
              <a:srgbClr val="000000"/>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6" name="Disabled People"/>
          <p:cNvSpPr txBox="1"/>
          <p:nvPr/>
        </p:nvSpPr>
        <p:spPr>
          <a:xfrm>
            <a:off x="4693362" y="11503135"/>
            <a:ext cx="404469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defTabSz="914400"/>
            <a:r>
              <a:t>Disabled People</a:t>
            </a:r>
          </a:p>
        </p:txBody>
      </p:sp>
      <p:sp>
        <p:nvSpPr>
          <p:cNvPr id="247" name="Independence"/>
          <p:cNvSpPr txBox="1"/>
          <p:nvPr/>
        </p:nvSpPr>
        <p:spPr>
          <a:xfrm>
            <a:off x="10413491" y="11503135"/>
            <a:ext cx="355701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defTabSz="914400"/>
            <a:r>
              <a:t>Independence</a:t>
            </a:r>
          </a:p>
        </p:txBody>
      </p:sp>
      <p:sp>
        <p:nvSpPr>
          <p:cNvPr id="248" name="Logistics"/>
          <p:cNvSpPr txBox="1"/>
          <p:nvPr/>
        </p:nvSpPr>
        <p:spPr>
          <a:xfrm>
            <a:off x="16619663" y="11503135"/>
            <a:ext cx="231444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defTabSz="914400"/>
            <a:r>
              <a:t>Logistics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4"/>
      <p:bldP build="whole" bldLvl="1" animBg="1" rev="0" advAuto="0" spid="246" grpId="1"/>
      <p:bldP build="whole" bldLvl="1" animBg="1" rev="0" advAuto="0" spid="238" grpId="2"/>
      <p:bldP build="whole" bldLvl="1" animBg="1" rev="0" advAuto="0" spid="247" grpId="6"/>
      <p:bldP build="whole" bldLvl="1" animBg="1" rev="0" advAuto="0" spid="239" grpId="7"/>
      <p:bldP build="whole" bldLvl="1" animBg="1" rev="0" advAuto="0" spid="242" grpId="3"/>
      <p:bldP build="whole" bldLvl="1" animBg="1" rev="0" advAuto="0" spid="248" grpId="8"/>
      <p:bldP build="whole" bldLvl="1" animBg="1" rev="0" advAuto="0" spid="237" grpId="5"/>
    </p:bldLst>
  </p:timing>
</p:sld>
</file>

<file path=ppt/slides/slide1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1842905" y="2362985"/>
            <a:ext cx="28914881" cy="13372258"/>
          </a:xfrm>
          <a:prstGeom prst="rect">
            <a:avLst/>
          </a:prstGeom>
          <a:ln w="12700">
            <a:miter lim="400000"/>
          </a:ln>
        </p:spPr>
      </p:pic>
      <p:sp>
        <p:nvSpPr>
          <p:cNvPr id="252" name="Circle"/>
          <p:cNvSpPr/>
          <p:nvPr/>
        </p:nvSpPr>
        <p:spPr>
          <a:xfrm>
            <a:off x="23427370" y="5916612"/>
            <a:ext cx="1882775" cy="1882776"/>
          </a:xfrm>
          <a:prstGeom prst="ellipse">
            <a:avLst/>
          </a:prstGeom>
          <a:solidFill>
            <a:srgbClr val="FF234F"/>
          </a:solid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253" name="Slide Number"/>
          <p:cNvSpPr txBox="1"/>
          <p:nvPr>
            <p:ph type="sldNum" sz="quarter" idx="2"/>
          </p:nvPr>
        </p:nvSpPr>
        <p:spPr>
          <a:xfrm>
            <a:off x="23714569" y="6456362"/>
            <a:ext cx="469669"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55" name="Slide Number"/>
          <p:cNvSpPr txBox="1"/>
          <p:nvPr>
            <p:ph type="sldNum" sz="quarter" idx="2"/>
          </p:nvPr>
        </p:nvSpPr>
        <p:spPr>
          <a:xfrm>
            <a:off x="23625053" y="6456362"/>
            <a:ext cx="648700"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Focus on people, not correlations.…"/>
          <p:cNvSpPr txBox="1"/>
          <p:nvPr/>
        </p:nvSpPr>
        <p:spPr>
          <a:xfrm>
            <a:off x="2995035" y="2425699"/>
            <a:ext cx="18717343" cy="886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1531">
              <a:defRPr b="0" spc="192" sz="9600">
                <a:solidFill>
                  <a:srgbClr val="FFFFFF"/>
                </a:solidFill>
                <a:latin typeface="Helvetica"/>
                <a:ea typeface="Helvetica"/>
                <a:cs typeface="Helvetica"/>
                <a:sym typeface="Helvetica"/>
              </a:defRPr>
            </a:pPr>
            <a:r>
              <a:t>Focus on people, not correlations.</a:t>
            </a:r>
          </a:p>
          <a:p>
            <a:pPr algn="l" defTabSz="821531">
              <a:defRPr b="0" spc="192" sz="9600">
                <a:solidFill>
                  <a:srgbClr val="FFFFFF"/>
                </a:solidFill>
                <a:latin typeface="Helvetica"/>
                <a:ea typeface="Helvetica"/>
                <a:cs typeface="Helvetica"/>
                <a:sym typeface="Helvetica"/>
              </a:defRPr>
            </a:pPr>
            <a:r>
              <a:t>Empathy is the key.</a:t>
            </a:r>
          </a:p>
          <a:p>
            <a:pPr algn="l" defTabSz="821531">
              <a:defRPr b="0" spc="192" sz="9600">
                <a:solidFill>
                  <a:srgbClr val="FFFFFF"/>
                </a:solidFill>
                <a:latin typeface="Helvetica"/>
                <a:ea typeface="Helvetica"/>
                <a:cs typeface="Helvetica"/>
                <a:sym typeface="Helvetica"/>
              </a:defRPr>
            </a:pPr>
            <a:r>
              <a:t>Seek out extreme users.</a:t>
            </a:r>
          </a:p>
          <a:p>
            <a:pPr algn="l" defTabSz="821531">
              <a:defRPr b="0" spc="192" sz="9600">
                <a:solidFill>
                  <a:srgbClr val="FFFFFF"/>
                </a:solidFill>
                <a:latin typeface="Helvetica"/>
                <a:ea typeface="Helvetica"/>
                <a:cs typeface="Helvetica"/>
                <a:sym typeface="Helvetica"/>
              </a:defRPr>
            </a:pPr>
            <a:r>
              <a:t>Embrace ambiguity.</a:t>
            </a:r>
          </a:p>
          <a:p>
            <a:pPr algn="l" defTabSz="821531">
              <a:defRPr b="0" spc="192" sz="9600">
                <a:solidFill>
                  <a:srgbClr val="FFFFFF"/>
                </a:solidFill>
                <a:latin typeface="Helvetica"/>
                <a:ea typeface="Helvetica"/>
                <a:cs typeface="Helvetica"/>
                <a:sym typeface="Helvetica"/>
              </a:defRPr>
            </a:pPr>
            <a:r>
              <a:t>…and prototype everything.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Quote Bubble"/>
          <p:cNvSpPr/>
          <p:nvPr/>
        </p:nvSpPr>
        <p:spPr>
          <a:xfrm>
            <a:off x="20635407" y="3948347"/>
            <a:ext cx="2937064" cy="1742545"/>
          </a:xfrm>
          <a:prstGeom prst="wedgeEllipseCallout">
            <a:avLst>
              <a:gd name="adj1" fmla="val -39259"/>
              <a:gd name="adj2" fmla="val 57164"/>
            </a:avLst>
          </a:prstGeom>
          <a:solidFill>
            <a:srgbClr val="929292"/>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Image" descr="Image"/>
          <p:cNvPicPr>
            <a:picLocks noChangeAspect="1"/>
          </p:cNvPicPr>
          <p:nvPr/>
        </p:nvPicPr>
        <p:blipFill>
          <a:blip r:embed="rId3">
            <a:extLst/>
          </a:blip>
          <a:stretch>
            <a:fillRect/>
          </a:stretch>
        </p:blipFill>
        <p:spPr>
          <a:xfrm>
            <a:off x="7448084" y="4864234"/>
            <a:ext cx="8241189" cy="5150744"/>
          </a:xfrm>
          <a:prstGeom prst="rect">
            <a:avLst/>
          </a:prstGeom>
          <a:ln w="12700">
            <a:miter lim="400000"/>
          </a:ln>
        </p:spPr>
      </p:pic>
      <p:sp>
        <p:nvSpPr>
          <p:cNvPr id="263" name="Seek quick inspiration &amp; feedback."/>
          <p:cNvSpPr txBox="1"/>
          <p:nvPr/>
        </p:nvSpPr>
        <p:spPr>
          <a:xfrm>
            <a:off x="440119" y="2008765"/>
            <a:ext cx="9837565"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defRPr sz="5600">
                <a:solidFill>
                  <a:srgbClr val="FFFFFF"/>
                </a:solidFill>
                <a:latin typeface="Helvetica"/>
                <a:ea typeface="Helvetica"/>
                <a:cs typeface="Helvetica"/>
                <a:sym typeface="Helvetica"/>
              </a:defRPr>
            </a:lvl1pPr>
          </a:lstStyle>
          <a:p>
            <a:pPr/>
            <a:r>
              <a:t>Seek quick inspiration &amp; feedback.</a:t>
            </a:r>
          </a:p>
        </p:txBody>
      </p:sp>
      <p:sp>
        <p:nvSpPr>
          <p:cNvPr id="264" name="Collect deep insights."/>
          <p:cNvSpPr txBox="1"/>
          <p:nvPr/>
        </p:nvSpPr>
        <p:spPr>
          <a:xfrm>
            <a:off x="14542761" y="6963356"/>
            <a:ext cx="7662120"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sz="5600">
                <a:solidFill>
                  <a:srgbClr val="FFFFFF"/>
                </a:solidFill>
                <a:latin typeface="Helvetica"/>
                <a:ea typeface="Helvetica"/>
                <a:cs typeface="Helvetica"/>
                <a:sym typeface="Helvetica"/>
              </a:defRPr>
            </a:lvl1pPr>
          </a:lstStyle>
          <a:p>
            <a:pPr/>
            <a:r>
              <a:t>Collect deep insights. </a:t>
            </a:r>
          </a:p>
        </p:txBody>
      </p:sp>
      <p:sp>
        <p:nvSpPr>
          <p:cNvPr id="265" name="Prototype. Get feedback."/>
          <p:cNvSpPr txBox="1"/>
          <p:nvPr/>
        </p:nvSpPr>
        <p:spPr>
          <a:xfrm>
            <a:off x="440119" y="6963356"/>
            <a:ext cx="8690373"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sz="5600">
                <a:solidFill>
                  <a:srgbClr val="FFFFFF"/>
                </a:solidFill>
                <a:latin typeface="Helvetica"/>
                <a:ea typeface="Helvetica"/>
                <a:cs typeface="Helvetica"/>
                <a:sym typeface="Helvetica"/>
              </a:defRPr>
            </a:lvl1pPr>
          </a:lstStyle>
          <a:p>
            <a:pPr/>
            <a:r>
              <a:t>Prototype. Get feedback. </a:t>
            </a:r>
          </a:p>
        </p:txBody>
      </p:sp>
      <p:pic>
        <p:nvPicPr>
          <p:cNvPr id="266" name="Image" descr="Image"/>
          <p:cNvPicPr>
            <a:picLocks noChangeAspect="1"/>
          </p:cNvPicPr>
          <p:nvPr/>
        </p:nvPicPr>
        <p:blipFill>
          <a:blip r:embed="rId4">
            <a:extLst/>
          </a:blip>
          <a:stretch>
            <a:fillRect/>
          </a:stretch>
        </p:blipFill>
        <p:spPr>
          <a:xfrm>
            <a:off x="6548111" y="5243871"/>
            <a:ext cx="878392" cy="878391"/>
          </a:xfrm>
          <a:prstGeom prst="rect">
            <a:avLst/>
          </a:prstGeom>
          <a:ln w="12700">
            <a:miter lim="400000"/>
          </a:ln>
        </p:spPr>
      </p:pic>
      <p:pic>
        <p:nvPicPr>
          <p:cNvPr id="267" name="Image" descr="Image"/>
          <p:cNvPicPr>
            <a:picLocks noChangeAspect="1"/>
          </p:cNvPicPr>
          <p:nvPr/>
        </p:nvPicPr>
        <p:blipFill>
          <a:blip r:embed="rId5">
            <a:extLst/>
          </a:blip>
          <a:stretch>
            <a:fillRect/>
          </a:stretch>
        </p:blipFill>
        <p:spPr>
          <a:xfrm>
            <a:off x="4319097" y="4398495"/>
            <a:ext cx="1243006" cy="1243007"/>
          </a:xfrm>
          <a:prstGeom prst="rect">
            <a:avLst/>
          </a:prstGeom>
          <a:ln w="12700">
            <a:miter lim="400000"/>
          </a:ln>
        </p:spPr>
      </p:pic>
      <p:pic>
        <p:nvPicPr>
          <p:cNvPr id="268" name="Image" descr="Image"/>
          <p:cNvPicPr>
            <a:picLocks noChangeAspect="1"/>
          </p:cNvPicPr>
          <p:nvPr/>
        </p:nvPicPr>
        <p:blipFill>
          <a:blip r:embed="rId6">
            <a:extLst/>
          </a:blip>
          <a:stretch>
            <a:fillRect/>
          </a:stretch>
        </p:blipFill>
        <p:spPr>
          <a:xfrm>
            <a:off x="9678966" y="4151369"/>
            <a:ext cx="1498959" cy="1498958"/>
          </a:xfrm>
          <a:prstGeom prst="rect">
            <a:avLst/>
          </a:prstGeom>
          <a:ln w="12700">
            <a:miter lim="400000"/>
          </a:ln>
        </p:spPr>
      </p:pic>
      <p:pic>
        <p:nvPicPr>
          <p:cNvPr id="269" name="Image" descr="Image"/>
          <p:cNvPicPr>
            <a:picLocks noChangeAspect="1"/>
          </p:cNvPicPr>
          <p:nvPr/>
        </p:nvPicPr>
        <p:blipFill>
          <a:blip r:embed="rId7">
            <a:extLst/>
          </a:blip>
          <a:stretch>
            <a:fillRect/>
          </a:stretch>
        </p:blipFill>
        <p:spPr>
          <a:xfrm>
            <a:off x="821516" y="3904746"/>
            <a:ext cx="1705681" cy="1346590"/>
          </a:xfrm>
          <a:prstGeom prst="rect">
            <a:avLst/>
          </a:prstGeom>
          <a:ln w="12700">
            <a:miter lim="400000"/>
          </a:ln>
        </p:spPr>
      </p:pic>
      <p:pic>
        <p:nvPicPr>
          <p:cNvPr id="270" name="Image" descr="Image"/>
          <p:cNvPicPr>
            <a:picLocks noChangeAspect="1"/>
          </p:cNvPicPr>
          <p:nvPr/>
        </p:nvPicPr>
        <p:blipFill>
          <a:blip r:embed="rId8">
            <a:extLst/>
          </a:blip>
          <a:stretch>
            <a:fillRect/>
          </a:stretch>
        </p:blipFill>
        <p:spPr>
          <a:xfrm>
            <a:off x="852963" y="5305361"/>
            <a:ext cx="2540001" cy="1076961"/>
          </a:xfrm>
          <a:prstGeom prst="rect">
            <a:avLst/>
          </a:prstGeom>
          <a:ln w="12700">
            <a:miter lim="400000"/>
          </a:ln>
        </p:spPr>
      </p:pic>
      <p:pic>
        <p:nvPicPr>
          <p:cNvPr id="271" name="Image" descr="Image"/>
          <p:cNvPicPr>
            <a:picLocks noChangeAspect="1"/>
          </p:cNvPicPr>
          <p:nvPr/>
        </p:nvPicPr>
        <p:blipFill>
          <a:blip r:embed="rId9">
            <a:extLst/>
          </a:blip>
          <a:stretch>
            <a:fillRect/>
          </a:stretch>
        </p:blipFill>
        <p:spPr>
          <a:xfrm>
            <a:off x="15107122" y="3110324"/>
            <a:ext cx="2071677" cy="2071677"/>
          </a:xfrm>
          <a:prstGeom prst="rect">
            <a:avLst/>
          </a:prstGeom>
          <a:ln w="12700">
            <a:miter lim="400000"/>
          </a:ln>
        </p:spPr>
      </p:pic>
      <p:pic>
        <p:nvPicPr>
          <p:cNvPr id="272" name="Image" descr="Image"/>
          <p:cNvPicPr>
            <a:picLocks noChangeAspect="1"/>
          </p:cNvPicPr>
          <p:nvPr/>
        </p:nvPicPr>
        <p:blipFill>
          <a:blip r:embed="rId10">
            <a:extLst/>
          </a:blip>
          <a:stretch>
            <a:fillRect/>
          </a:stretch>
        </p:blipFill>
        <p:spPr>
          <a:xfrm>
            <a:off x="16118805" y="4856216"/>
            <a:ext cx="2382428" cy="957116"/>
          </a:xfrm>
          <a:prstGeom prst="rect">
            <a:avLst/>
          </a:prstGeom>
          <a:ln w="12700">
            <a:miter lim="400000"/>
          </a:ln>
        </p:spPr>
      </p:pic>
      <p:pic>
        <p:nvPicPr>
          <p:cNvPr id="273" name="Image" descr="Image"/>
          <p:cNvPicPr>
            <a:picLocks noChangeAspect="1"/>
          </p:cNvPicPr>
          <p:nvPr/>
        </p:nvPicPr>
        <p:blipFill>
          <a:blip r:embed="rId11">
            <a:extLst/>
          </a:blip>
          <a:stretch>
            <a:fillRect/>
          </a:stretch>
        </p:blipFill>
        <p:spPr>
          <a:xfrm>
            <a:off x="7354003" y="3545655"/>
            <a:ext cx="1705681" cy="1705681"/>
          </a:xfrm>
          <a:prstGeom prst="rect">
            <a:avLst/>
          </a:prstGeom>
          <a:ln w="12700">
            <a:miter lim="400000"/>
          </a:ln>
        </p:spPr>
      </p:pic>
      <p:pic>
        <p:nvPicPr>
          <p:cNvPr id="274" name="Image" descr="Image"/>
          <p:cNvPicPr>
            <a:picLocks noChangeAspect="1"/>
          </p:cNvPicPr>
          <p:nvPr/>
        </p:nvPicPr>
        <p:blipFill>
          <a:blip r:embed="rId12">
            <a:extLst/>
          </a:blip>
          <a:stretch>
            <a:fillRect/>
          </a:stretch>
        </p:blipFill>
        <p:spPr>
          <a:xfrm>
            <a:off x="12252406" y="3641048"/>
            <a:ext cx="2231201" cy="729432"/>
          </a:xfrm>
          <a:prstGeom prst="rect">
            <a:avLst/>
          </a:prstGeom>
          <a:ln w="12700">
            <a:miter lim="400000"/>
          </a:ln>
        </p:spPr>
      </p:pic>
      <p:pic>
        <p:nvPicPr>
          <p:cNvPr id="275" name="Image" descr="Image"/>
          <p:cNvPicPr>
            <a:picLocks noChangeAspect="1"/>
          </p:cNvPicPr>
          <p:nvPr/>
        </p:nvPicPr>
        <p:blipFill>
          <a:blip r:embed="rId13">
            <a:extLst/>
          </a:blip>
          <a:stretch>
            <a:fillRect/>
          </a:stretch>
        </p:blipFill>
        <p:spPr>
          <a:xfrm>
            <a:off x="14581689" y="8726689"/>
            <a:ext cx="4214179" cy="1117601"/>
          </a:xfrm>
          <a:prstGeom prst="rect">
            <a:avLst/>
          </a:prstGeom>
          <a:ln w="12700">
            <a:miter lim="400000"/>
          </a:ln>
        </p:spPr>
      </p:pic>
      <p:pic>
        <p:nvPicPr>
          <p:cNvPr id="276" name="Image" descr="Image"/>
          <p:cNvPicPr>
            <a:picLocks noChangeAspect="1"/>
          </p:cNvPicPr>
          <p:nvPr/>
        </p:nvPicPr>
        <p:blipFill>
          <a:blip r:embed="rId14">
            <a:extLst/>
          </a:blip>
          <a:stretch>
            <a:fillRect/>
          </a:stretch>
        </p:blipFill>
        <p:spPr>
          <a:xfrm>
            <a:off x="19483015" y="11653218"/>
            <a:ext cx="2946607" cy="1689903"/>
          </a:xfrm>
          <a:prstGeom prst="rect">
            <a:avLst/>
          </a:prstGeom>
          <a:ln w="12700">
            <a:miter lim="400000"/>
          </a:ln>
        </p:spPr>
      </p:pic>
      <p:pic>
        <p:nvPicPr>
          <p:cNvPr id="277" name="Image" descr="Image"/>
          <p:cNvPicPr>
            <a:picLocks noChangeAspect="1"/>
          </p:cNvPicPr>
          <p:nvPr/>
        </p:nvPicPr>
        <p:blipFill>
          <a:blip r:embed="rId15">
            <a:extLst/>
          </a:blip>
          <a:stretch>
            <a:fillRect/>
          </a:stretch>
        </p:blipFill>
        <p:spPr>
          <a:xfrm>
            <a:off x="16833597" y="10143838"/>
            <a:ext cx="2235201" cy="2235201"/>
          </a:xfrm>
          <a:prstGeom prst="rect">
            <a:avLst/>
          </a:prstGeom>
          <a:ln w="12700">
            <a:miter lim="400000"/>
          </a:ln>
        </p:spPr>
      </p:pic>
      <p:pic>
        <p:nvPicPr>
          <p:cNvPr id="278" name="Image" descr="Image"/>
          <p:cNvPicPr>
            <a:picLocks noChangeAspect="1"/>
          </p:cNvPicPr>
          <p:nvPr/>
        </p:nvPicPr>
        <p:blipFill>
          <a:blip r:embed="rId16">
            <a:extLst/>
          </a:blip>
          <a:stretch>
            <a:fillRect/>
          </a:stretch>
        </p:blipFill>
        <p:spPr>
          <a:xfrm>
            <a:off x="19676727" y="9697211"/>
            <a:ext cx="3408362" cy="779774"/>
          </a:xfrm>
          <a:prstGeom prst="rect">
            <a:avLst/>
          </a:prstGeom>
          <a:ln w="12700">
            <a:miter lim="400000"/>
          </a:ln>
        </p:spPr>
      </p:pic>
      <p:pic>
        <p:nvPicPr>
          <p:cNvPr id="279" name="Image" descr="Image"/>
          <p:cNvPicPr>
            <a:picLocks noChangeAspect="1"/>
          </p:cNvPicPr>
          <p:nvPr/>
        </p:nvPicPr>
        <p:blipFill>
          <a:blip r:embed="rId17">
            <a:extLst/>
          </a:blip>
          <a:stretch>
            <a:fillRect/>
          </a:stretch>
        </p:blipFill>
        <p:spPr>
          <a:xfrm>
            <a:off x="13492857" y="11962196"/>
            <a:ext cx="3810001" cy="1511906"/>
          </a:xfrm>
          <a:prstGeom prst="rect">
            <a:avLst/>
          </a:prstGeom>
          <a:ln w="12700">
            <a:miter lim="400000"/>
          </a:ln>
        </p:spPr>
      </p:pic>
      <p:pic>
        <p:nvPicPr>
          <p:cNvPr id="280" name="Image" descr="Image"/>
          <p:cNvPicPr>
            <a:picLocks noChangeAspect="1"/>
          </p:cNvPicPr>
          <p:nvPr/>
        </p:nvPicPr>
        <p:blipFill>
          <a:blip r:embed="rId18">
            <a:extLst/>
          </a:blip>
          <a:stretch>
            <a:fillRect/>
          </a:stretch>
        </p:blipFill>
        <p:spPr>
          <a:xfrm>
            <a:off x="2419492" y="10840609"/>
            <a:ext cx="4455197" cy="1689903"/>
          </a:xfrm>
          <a:prstGeom prst="rect">
            <a:avLst/>
          </a:prstGeom>
          <a:ln w="12700">
            <a:miter lim="400000"/>
          </a:ln>
        </p:spPr>
      </p:pic>
      <p:pic>
        <p:nvPicPr>
          <p:cNvPr id="281" name="Image" descr="Image"/>
          <p:cNvPicPr>
            <a:picLocks noChangeAspect="1"/>
          </p:cNvPicPr>
          <p:nvPr/>
        </p:nvPicPr>
        <p:blipFill>
          <a:blip r:embed="rId18">
            <a:extLst/>
          </a:blip>
          <a:stretch>
            <a:fillRect/>
          </a:stretch>
        </p:blipFill>
        <p:spPr>
          <a:xfrm>
            <a:off x="12644821" y="9873442"/>
            <a:ext cx="4346528" cy="1648684"/>
          </a:xfrm>
          <a:prstGeom prst="rect">
            <a:avLst/>
          </a:prstGeom>
          <a:ln w="12700">
            <a:miter lim="400000"/>
          </a:ln>
        </p:spPr>
      </p:pic>
      <p:pic>
        <p:nvPicPr>
          <p:cNvPr id="282" name="Image" descr="Image"/>
          <p:cNvPicPr>
            <a:picLocks noChangeAspect="1"/>
          </p:cNvPicPr>
          <p:nvPr/>
        </p:nvPicPr>
        <p:blipFill>
          <a:blip r:embed="rId19">
            <a:extLst/>
          </a:blip>
          <a:stretch>
            <a:fillRect/>
          </a:stretch>
        </p:blipFill>
        <p:spPr>
          <a:xfrm>
            <a:off x="7450639" y="10730414"/>
            <a:ext cx="2936977" cy="1511905"/>
          </a:xfrm>
          <a:prstGeom prst="rect">
            <a:avLst/>
          </a:prstGeom>
          <a:ln w="12700">
            <a:miter lim="400000"/>
          </a:ln>
        </p:spPr>
      </p:pic>
      <p:pic>
        <p:nvPicPr>
          <p:cNvPr id="283" name="Image" descr="Image"/>
          <p:cNvPicPr>
            <a:picLocks noChangeAspect="1"/>
          </p:cNvPicPr>
          <p:nvPr/>
        </p:nvPicPr>
        <p:blipFill>
          <a:blip r:embed="rId20">
            <a:extLst/>
          </a:blip>
          <a:stretch>
            <a:fillRect/>
          </a:stretch>
        </p:blipFill>
        <p:spPr>
          <a:xfrm>
            <a:off x="6454243" y="8922050"/>
            <a:ext cx="3505201" cy="1905001"/>
          </a:xfrm>
          <a:prstGeom prst="rect">
            <a:avLst/>
          </a:prstGeom>
          <a:ln w="12700">
            <a:miter lim="400000"/>
          </a:ln>
        </p:spPr>
      </p:pic>
      <p:pic>
        <p:nvPicPr>
          <p:cNvPr id="284" name="Image" descr="Image"/>
          <p:cNvPicPr>
            <a:picLocks noChangeAspect="1"/>
          </p:cNvPicPr>
          <p:nvPr/>
        </p:nvPicPr>
        <p:blipFill>
          <a:blip r:embed="rId21">
            <a:extLst/>
          </a:blip>
          <a:stretch>
            <a:fillRect/>
          </a:stretch>
        </p:blipFill>
        <p:spPr>
          <a:xfrm>
            <a:off x="4241301" y="8496891"/>
            <a:ext cx="2235201" cy="1057996"/>
          </a:xfrm>
          <a:prstGeom prst="rect">
            <a:avLst/>
          </a:prstGeom>
          <a:ln w="12700">
            <a:miter lim="400000"/>
          </a:ln>
        </p:spPr>
      </p:pic>
      <p:pic>
        <p:nvPicPr>
          <p:cNvPr id="285" name="Image" descr="Image"/>
          <p:cNvPicPr>
            <a:picLocks noChangeAspect="1"/>
          </p:cNvPicPr>
          <p:nvPr/>
        </p:nvPicPr>
        <p:blipFill>
          <a:blip r:embed="rId22">
            <a:extLst/>
          </a:blip>
          <a:stretch>
            <a:fillRect/>
          </a:stretch>
        </p:blipFill>
        <p:spPr>
          <a:xfrm>
            <a:off x="272310" y="8756950"/>
            <a:ext cx="3974002" cy="2235201"/>
          </a:xfrm>
          <a:prstGeom prst="rect">
            <a:avLst/>
          </a:prstGeom>
          <a:ln w="12700">
            <a:miter lim="400000"/>
          </a:ln>
        </p:spPr>
      </p:pic>
      <p:pic>
        <p:nvPicPr>
          <p:cNvPr id="286" name="Image" descr="Image"/>
          <p:cNvPicPr>
            <a:picLocks noChangeAspect="1"/>
          </p:cNvPicPr>
          <p:nvPr/>
        </p:nvPicPr>
        <p:blipFill>
          <a:blip r:embed="rId23">
            <a:extLst/>
          </a:blip>
          <a:stretch>
            <a:fillRect/>
          </a:stretch>
        </p:blipFill>
        <p:spPr>
          <a:xfrm>
            <a:off x="989310" y="11448148"/>
            <a:ext cx="2540001" cy="2540001"/>
          </a:xfrm>
          <a:prstGeom prst="rect">
            <a:avLst/>
          </a:prstGeom>
          <a:ln w="12700">
            <a:miter lim="400000"/>
          </a:ln>
        </p:spPr>
      </p:pic>
      <p:pic>
        <p:nvPicPr>
          <p:cNvPr id="287" name="Image" descr="Image"/>
          <p:cNvPicPr>
            <a:picLocks noChangeAspect="1"/>
          </p:cNvPicPr>
          <p:nvPr/>
        </p:nvPicPr>
        <p:blipFill>
          <a:blip r:embed="rId24">
            <a:extLst/>
          </a:blip>
          <a:stretch>
            <a:fillRect/>
          </a:stretch>
        </p:blipFill>
        <p:spPr>
          <a:xfrm>
            <a:off x="4986811" y="12474785"/>
            <a:ext cx="3551953" cy="763671"/>
          </a:xfrm>
          <a:prstGeom prst="rect">
            <a:avLst/>
          </a:prstGeom>
          <a:ln w="12700">
            <a:miter lim="400000"/>
          </a:ln>
        </p:spPr>
      </p:pic>
      <p:sp>
        <p:nvSpPr>
          <p:cNvPr id="288" name="Tools we use."/>
          <p:cNvSpPr txBox="1"/>
          <p:nvPr/>
        </p:nvSpPr>
        <p:spPr>
          <a:xfrm>
            <a:off x="440119" y="267501"/>
            <a:ext cx="23858487" cy="1648684"/>
          </a:xfrm>
          <a:prstGeom prst="rect">
            <a:avLst/>
          </a:prstGeom>
          <a:ln w="12700">
            <a:miter lim="400000"/>
          </a:ln>
          <a:extLst>
            <a:ext uri="{C572A759-6A51-4108-AA02-DFA0A04FC94B}">
              <ma14:wrappingTextBoxFlag xmlns:ma14="http://schemas.microsoft.com/office/mac/drawingml/2011/main" val="1"/>
            </a:ext>
          </a:extLst>
        </p:spPr>
        <p:txBody>
          <a:bodyPr lIns="40183" tIns="40183" rIns="40183" bIns="40183"/>
          <a:lstStyle>
            <a:lvl1pPr algn="l" defTabSz="821531">
              <a:spcBef>
                <a:spcPts val="2200"/>
              </a:spcBef>
              <a:defRPr b="0" sz="8400">
                <a:latin typeface="Helvetica"/>
                <a:ea typeface="Helvetica"/>
                <a:cs typeface="Helvetica"/>
                <a:sym typeface="Helvetica"/>
              </a:defRPr>
            </a:lvl1pPr>
          </a:lstStyle>
          <a:p>
            <a:pPr/>
            <a:r>
              <a:t>Tools we use.</a:t>
            </a:r>
          </a:p>
        </p:txBody>
      </p:sp>
      <p:sp>
        <p:nvSpPr>
          <p:cNvPr id="289" name="Existing research…"/>
          <p:cNvSpPr txBox="1"/>
          <p:nvPr/>
        </p:nvSpPr>
        <p:spPr>
          <a:xfrm>
            <a:off x="21234996" y="3961246"/>
            <a:ext cx="2235201"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defRPr sz="3400">
                <a:solidFill>
                  <a:srgbClr val="FFFFFF"/>
                </a:solidFill>
                <a:latin typeface="Helvetica"/>
                <a:ea typeface="Helvetica"/>
                <a:cs typeface="Helvetica"/>
                <a:sym typeface="Helvetica"/>
              </a:defRPr>
            </a:lvl1pPr>
          </a:lstStyle>
          <a:p>
            <a:pPr/>
            <a:r>
              <a:t>Existing research…</a:t>
            </a:r>
          </a:p>
        </p:txBody>
      </p:sp>
      <p:pic>
        <p:nvPicPr>
          <p:cNvPr id="290" name="Image" descr="Image"/>
          <p:cNvPicPr>
            <a:picLocks noChangeAspect="1"/>
          </p:cNvPicPr>
          <p:nvPr/>
        </p:nvPicPr>
        <p:blipFill>
          <a:blip r:embed="rId25">
            <a:extLst/>
          </a:blip>
          <a:stretch>
            <a:fillRect/>
          </a:stretch>
        </p:blipFill>
        <p:spPr>
          <a:xfrm>
            <a:off x="18066796" y="4023147"/>
            <a:ext cx="3225132" cy="1307487"/>
          </a:xfrm>
          <a:prstGeom prst="rect">
            <a:avLst/>
          </a:prstGeom>
          <a:ln w="12700">
            <a:miter lim="400000"/>
          </a:ln>
        </p:spPr>
      </p:pic>
      <p:sp>
        <p:nvSpPr>
          <p:cNvPr id="291" name="Line"/>
          <p:cNvSpPr/>
          <p:nvPr/>
        </p:nvSpPr>
        <p:spPr>
          <a:xfrm flipV="1">
            <a:off x="11568678" y="9383889"/>
            <a:ext cx="1" cy="3755099"/>
          </a:xfrm>
          <a:prstGeom prst="line">
            <a:avLst/>
          </a:prstGeom>
          <a:ln w="76200">
            <a:solidFill>
              <a:srgbClr val="929292"/>
            </a:solidFill>
            <a:prstDash val="sysDot"/>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92" name="Line"/>
          <p:cNvSpPr/>
          <p:nvPr/>
        </p:nvSpPr>
        <p:spPr>
          <a:xfrm>
            <a:off x="520118" y="6682166"/>
            <a:ext cx="9215373" cy="1"/>
          </a:xfrm>
          <a:prstGeom prst="line">
            <a:avLst/>
          </a:prstGeom>
          <a:ln w="76200">
            <a:solidFill>
              <a:srgbClr val="929292"/>
            </a:solidFill>
            <a:prstDash val="sysDot"/>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93" name="Line"/>
          <p:cNvSpPr/>
          <p:nvPr/>
        </p:nvSpPr>
        <p:spPr>
          <a:xfrm>
            <a:off x="13343511" y="6682166"/>
            <a:ext cx="9215373" cy="1"/>
          </a:xfrm>
          <a:prstGeom prst="line">
            <a:avLst/>
          </a:prstGeom>
          <a:ln w="76200">
            <a:solidFill>
              <a:srgbClr val="929292"/>
            </a:solidFill>
            <a:prstDash val="sysDot"/>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image6.png" descr="image6.png"/>
          <p:cNvPicPr>
            <a:picLocks noChangeAspect="1"/>
          </p:cNvPicPr>
          <p:nvPr/>
        </p:nvPicPr>
        <p:blipFill>
          <a:blip r:embed="rId2">
            <a:extLst/>
          </a:blip>
          <a:stretch>
            <a:fillRect/>
          </a:stretch>
        </p:blipFill>
        <p:spPr>
          <a:xfrm>
            <a:off x="1583123" y="14623791"/>
            <a:ext cx="1697214" cy="1425938"/>
          </a:xfrm>
          <a:prstGeom prst="rect">
            <a:avLst/>
          </a:prstGeom>
          <a:ln w="12700">
            <a:miter lim="400000"/>
          </a:ln>
        </p:spPr>
      </p:pic>
      <p:pic>
        <p:nvPicPr>
          <p:cNvPr id="299" name="image7.png" descr="image7.png"/>
          <p:cNvPicPr>
            <a:picLocks noChangeAspect="1"/>
          </p:cNvPicPr>
          <p:nvPr/>
        </p:nvPicPr>
        <p:blipFill>
          <a:blip r:embed="rId3">
            <a:extLst/>
          </a:blip>
          <a:stretch>
            <a:fillRect/>
          </a:stretch>
        </p:blipFill>
        <p:spPr>
          <a:xfrm>
            <a:off x="9146775" y="14345961"/>
            <a:ext cx="1981649" cy="1981649"/>
          </a:xfrm>
          <a:prstGeom prst="rect">
            <a:avLst/>
          </a:prstGeom>
          <a:ln w="12700">
            <a:miter lim="400000"/>
          </a:ln>
        </p:spPr>
      </p:pic>
      <p:pic>
        <p:nvPicPr>
          <p:cNvPr id="300" name="image8.png" descr="image8.png"/>
          <p:cNvPicPr>
            <a:picLocks noChangeAspect="1"/>
          </p:cNvPicPr>
          <p:nvPr/>
        </p:nvPicPr>
        <p:blipFill>
          <a:blip r:embed="rId4">
            <a:extLst/>
          </a:blip>
          <a:stretch>
            <a:fillRect/>
          </a:stretch>
        </p:blipFill>
        <p:spPr>
          <a:xfrm>
            <a:off x="16947283" y="14676359"/>
            <a:ext cx="1320710" cy="1320711"/>
          </a:xfrm>
          <a:prstGeom prst="rect">
            <a:avLst/>
          </a:prstGeom>
          <a:ln w="12700">
            <a:miter lim="400000"/>
          </a:ln>
        </p:spPr>
      </p:pic>
      <p:sp>
        <p:nvSpPr>
          <p:cNvPr id="301" name="Thank you.…"/>
          <p:cNvSpPr txBox="1"/>
          <p:nvPr/>
        </p:nvSpPr>
        <p:spPr>
          <a:xfrm>
            <a:off x="183439" y="5348516"/>
            <a:ext cx="17208157" cy="598374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defTabSz="821531">
              <a:defRPr spc="192" sz="9600">
                <a:latin typeface="Helvetica"/>
                <a:ea typeface="Helvetica"/>
                <a:cs typeface="Helvetica"/>
                <a:sym typeface="Helvetica"/>
              </a:defRPr>
            </a:pPr>
            <a:r>
              <a:t>Thank you.</a:t>
            </a:r>
          </a:p>
          <a:p>
            <a:pPr algn="l" defTabSz="821531">
              <a:lnSpc>
                <a:spcPct val="120000"/>
              </a:lnSpc>
              <a:defRPr b="0" spc="128" sz="6400">
                <a:latin typeface="Helvetica Neue Light"/>
                <a:ea typeface="Helvetica Neue Light"/>
                <a:cs typeface="Helvetica Neue Light"/>
                <a:sym typeface="Helvetica Neue Light"/>
              </a:defRPr>
            </a:pPr>
          </a:p>
          <a:p>
            <a:pPr algn="l" defTabSz="821531">
              <a:lnSpc>
                <a:spcPct val="120000"/>
              </a:lnSpc>
              <a:defRPr spc="79" sz="4000"/>
            </a:pPr>
            <a:r>
              <a:t>Find out more at </a:t>
            </a:r>
            <a:r>
              <a:rPr>
                <a:hlinkClick r:id="rId5" invalidUrl="" action="" tgtFrame="" tooltip="" history="1" highlightClick="0" endSnd="0"/>
              </a:rPr>
              <a:t>thinkplanthrive.com</a:t>
            </a:r>
          </a:p>
          <a:p>
            <a:pPr algn="l" defTabSz="457200">
              <a:lnSpc>
                <a:spcPts val="7100"/>
              </a:lnSpc>
              <a:spcBef>
                <a:spcPts val="2000"/>
              </a:spcBef>
              <a:defRPr b="0" sz="4000">
                <a:solidFill>
                  <a:srgbClr val="222222"/>
                </a:solidFill>
                <a:latin typeface="Helvetica"/>
                <a:ea typeface="Helvetica"/>
                <a:cs typeface="Helvetica"/>
                <a:sym typeface="Helvetica"/>
              </a:defRPr>
            </a:pPr>
            <a:r>
              <a:rPr b="1"/>
              <a:t>T:</a:t>
            </a:r>
            <a:r>
              <a:t> </a:t>
            </a:r>
            <a:r>
              <a:t>+44 (0)207 193 7924</a:t>
            </a:r>
          </a:p>
          <a:p>
            <a:pPr algn="l" defTabSz="457200">
              <a:lnSpc>
                <a:spcPts val="7100"/>
              </a:lnSpc>
              <a:spcBef>
                <a:spcPts val="2000"/>
              </a:spcBef>
              <a:defRPr b="0" sz="4000">
                <a:solidFill>
                  <a:srgbClr val="222222"/>
                </a:solidFill>
                <a:latin typeface="Helvetica"/>
                <a:ea typeface="Helvetica"/>
                <a:cs typeface="Helvetica"/>
                <a:sym typeface="Helvetica"/>
              </a:defRPr>
            </a:pPr>
            <a:r>
              <a:rPr b="1"/>
              <a:t>E:</a:t>
            </a:r>
            <a:r>
              <a:t> </a:t>
            </a:r>
            <a:r>
              <a:rPr>
                <a:hlinkClick r:id="rId6" invalidUrl="" action="" tgtFrame="" tooltip="" history="1" highlightClick="0" endSnd="0"/>
              </a:rPr>
              <a:t>Jared@thinkplanthrive.com</a:t>
            </a:r>
            <a:r>
              <a:t> / </a:t>
            </a:r>
            <a:r>
              <a:rPr>
                <a:hlinkClick r:id="rId7" invalidUrl="" action="" tgtFrame="" tooltip="" history="1" highlightClick="0" endSnd="0"/>
              </a:rPr>
              <a:t>Imo@thinkplanthrive.com</a:t>
            </a:r>
          </a:p>
        </p:txBody>
      </p:sp>
      <p:sp>
        <p:nvSpPr>
          <p:cNvPr id="302" name="think. plan. thrive."/>
          <p:cNvSpPr txBox="1"/>
          <p:nvPr/>
        </p:nvSpPr>
        <p:spPr>
          <a:xfrm>
            <a:off x="12452532" y="11518442"/>
            <a:ext cx="12709377" cy="1971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821531">
              <a:defRPr b="0" spc="239" sz="12000">
                <a:latin typeface="Helvetica"/>
                <a:ea typeface="Helvetica"/>
                <a:cs typeface="Helvetica"/>
                <a:sym typeface="Helvetica"/>
              </a:defRPr>
            </a:pPr>
            <a:r>
              <a:t>think</a:t>
            </a:r>
            <a:r>
              <a:rPr>
                <a:solidFill>
                  <a:srgbClr val="FF234F"/>
                </a:solidFill>
              </a:rPr>
              <a:t>.</a:t>
            </a:r>
            <a:r>
              <a:t> plan</a:t>
            </a:r>
            <a:r>
              <a:rPr>
                <a:solidFill>
                  <a:srgbClr val="FF234F"/>
                </a:solidFill>
              </a:rPr>
              <a:t>.</a:t>
            </a:r>
            <a:r>
              <a:t> thrive</a:t>
            </a:r>
            <a:r>
              <a:rPr>
                <a:solidFill>
                  <a:srgbClr val="FF234F"/>
                </a:solidFill>
              </a:rP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2" name="Image" descr="Image"/>
          <p:cNvPicPr>
            <a:picLocks noChangeAspect="1"/>
          </p:cNvPicPr>
          <p:nvPr/>
        </p:nvPicPr>
        <p:blipFill>
          <a:blip r:embed="rId2">
            <a:extLst/>
          </a:blip>
          <a:stretch>
            <a:fillRect/>
          </a:stretch>
        </p:blipFill>
        <p:spPr>
          <a:xfrm>
            <a:off x="3736070" y="278769"/>
            <a:ext cx="16911860" cy="1315846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5" name="Don’t trust demographics.…"/>
          <p:cNvSpPr txBox="1"/>
          <p:nvPr/>
        </p:nvSpPr>
        <p:spPr>
          <a:xfrm>
            <a:off x="409965" y="5465656"/>
            <a:ext cx="23858488" cy="2784687"/>
          </a:xfrm>
          <a:prstGeom prst="rect">
            <a:avLst/>
          </a:prstGeom>
          <a:ln w="12700">
            <a:miter lim="400000"/>
          </a:ln>
          <a:extLst>
            <a:ext uri="{C572A759-6A51-4108-AA02-DFA0A04FC94B}">
              <ma14:wrappingTextBoxFlag xmlns:ma14="http://schemas.microsoft.com/office/mac/drawingml/2011/main" val="1"/>
            </a:ext>
          </a:extLst>
        </p:spPr>
        <p:txBody>
          <a:bodyPr lIns="40183" tIns="40183" rIns="40183" bIns="40183"/>
          <a:lstStyle/>
          <a:p>
            <a:pPr algn="l" defTabSz="821531">
              <a:spcBef>
                <a:spcPts val="2200"/>
              </a:spcBef>
              <a:defRPr b="0" sz="8400">
                <a:latin typeface="Helvetica"/>
                <a:ea typeface="Helvetica"/>
                <a:cs typeface="Helvetica"/>
                <a:sym typeface="Helvetica"/>
              </a:defRPr>
            </a:pPr>
            <a:r>
              <a:t>Don’t trust demographics.</a:t>
            </a:r>
          </a:p>
          <a:p>
            <a:pPr algn="l" defTabSz="821531">
              <a:defRPr sz="5600">
                <a:solidFill>
                  <a:srgbClr val="FFFFFF"/>
                </a:solidFill>
                <a:latin typeface="Helvetica"/>
                <a:ea typeface="Helvetica"/>
                <a:cs typeface="Helvetica"/>
                <a:sym typeface="Helvetica"/>
              </a:defRPr>
            </a:pPr>
            <a:r>
              <a:t>(At best, you’ll only get the expensive mainstream).</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Find your Otaku.…"/>
          <p:cNvSpPr txBox="1"/>
          <p:nvPr/>
        </p:nvSpPr>
        <p:spPr>
          <a:xfrm>
            <a:off x="409965" y="5465656"/>
            <a:ext cx="23858488" cy="2784687"/>
          </a:xfrm>
          <a:prstGeom prst="rect">
            <a:avLst/>
          </a:prstGeom>
          <a:ln w="12700">
            <a:miter lim="400000"/>
          </a:ln>
          <a:extLst>
            <a:ext uri="{C572A759-6A51-4108-AA02-DFA0A04FC94B}">
              <ma14:wrappingTextBoxFlag xmlns:ma14="http://schemas.microsoft.com/office/mac/drawingml/2011/main" val="1"/>
            </a:ext>
          </a:extLst>
        </p:spPr>
        <p:txBody>
          <a:bodyPr lIns="40183" tIns="40183" rIns="40183" bIns="40183"/>
          <a:lstStyle/>
          <a:p>
            <a:pPr algn="l" defTabSz="821531">
              <a:spcBef>
                <a:spcPts val="2200"/>
              </a:spcBef>
              <a:defRPr b="0" sz="8400">
                <a:latin typeface="Helvetica"/>
                <a:ea typeface="Helvetica"/>
                <a:cs typeface="Helvetica"/>
                <a:sym typeface="Helvetica"/>
              </a:defRPr>
            </a:pPr>
            <a:r>
              <a:t>Find your Otaku.</a:t>
            </a:r>
          </a:p>
          <a:p>
            <a:pPr algn="l" defTabSz="821531">
              <a:defRPr sz="5600">
                <a:solidFill>
                  <a:srgbClr val="FFFFFF"/>
                </a:solidFill>
                <a:latin typeface="Helvetica"/>
                <a:ea typeface="Helvetica"/>
                <a:cs typeface="Helvetica"/>
                <a:sym typeface="Helvetica"/>
              </a:defRPr>
            </a:pPr>
            <a:r>
              <a:t>(Build trust. Collaborate. They’re small but loud…).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 name="IMG_2794.jpg" descr="IMG_2794.jpg"/>
          <p:cNvPicPr>
            <a:picLocks noChangeAspect="1"/>
          </p:cNvPicPr>
          <p:nvPr/>
        </p:nvPicPr>
        <p:blipFill>
          <a:blip r:embed="rId2">
            <a:extLst/>
          </a:blip>
          <a:srcRect l="11650" t="7300" r="18587" b="64"/>
          <a:stretch>
            <a:fillRect/>
          </a:stretch>
        </p:blipFill>
        <p:spPr>
          <a:xfrm>
            <a:off x="8908695" y="1490838"/>
            <a:ext cx="6285311" cy="11128047"/>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7190" y="3"/>
                </a:moveTo>
                <a:cubicBezTo>
                  <a:pt x="6904" y="-7"/>
                  <a:pt x="6617" y="16"/>
                  <a:pt x="6346" y="69"/>
                </a:cubicBezTo>
                <a:lnTo>
                  <a:pt x="4309" y="372"/>
                </a:lnTo>
                <a:lnTo>
                  <a:pt x="719" y="1018"/>
                </a:lnTo>
                <a:cubicBezTo>
                  <a:pt x="548" y="1040"/>
                  <a:pt x="393" y="1088"/>
                  <a:pt x="270" y="1158"/>
                </a:cubicBezTo>
                <a:cubicBezTo>
                  <a:pt x="152" y="1226"/>
                  <a:pt x="69" y="1311"/>
                  <a:pt x="31" y="1404"/>
                </a:cubicBezTo>
                <a:lnTo>
                  <a:pt x="0" y="2593"/>
                </a:lnTo>
                <a:lnTo>
                  <a:pt x="676" y="3730"/>
                </a:lnTo>
                <a:lnTo>
                  <a:pt x="914" y="3828"/>
                </a:lnTo>
                <a:cubicBezTo>
                  <a:pt x="978" y="3869"/>
                  <a:pt x="1053" y="3906"/>
                  <a:pt x="1135" y="3936"/>
                </a:cubicBezTo>
                <a:cubicBezTo>
                  <a:pt x="1247" y="3977"/>
                  <a:pt x="1373" y="4006"/>
                  <a:pt x="1504" y="4022"/>
                </a:cubicBezTo>
                <a:lnTo>
                  <a:pt x="2353" y="4081"/>
                </a:lnTo>
                <a:cubicBezTo>
                  <a:pt x="2456" y="4099"/>
                  <a:pt x="2565" y="4102"/>
                  <a:pt x="2672" y="4092"/>
                </a:cubicBezTo>
                <a:cubicBezTo>
                  <a:pt x="2778" y="4082"/>
                  <a:pt x="2879" y="4059"/>
                  <a:pt x="2966" y="4023"/>
                </a:cubicBezTo>
                <a:lnTo>
                  <a:pt x="4369" y="6145"/>
                </a:lnTo>
                <a:lnTo>
                  <a:pt x="3985" y="6288"/>
                </a:lnTo>
                <a:cubicBezTo>
                  <a:pt x="3723" y="6411"/>
                  <a:pt x="3507" y="6563"/>
                  <a:pt x="3350" y="6734"/>
                </a:cubicBezTo>
                <a:cubicBezTo>
                  <a:pt x="3213" y="6883"/>
                  <a:pt x="3123" y="7045"/>
                  <a:pt x="3085" y="7211"/>
                </a:cubicBezTo>
                <a:cubicBezTo>
                  <a:pt x="2901" y="7280"/>
                  <a:pt x="2763" y="7381"/>
                  <a:pt x="2691" y="7499"/>
                </a:cubicBezTo>
                <a:cubicBezTo>
                  <a:pt x="2641" y="7581"/>
                  <a:pt x="2626" y="7667"/>
                  <a:pt x="2610" y="7753"/>
                </a:cubicBezTo>
                <a:cubicBezTo>
                  <a:pt x="2527" y="8232"/>
                  <a:pt x="2453" y="8713"/>
                  <a:pt x="2505" y="9194"/>
                </a:cubicBezTo>
                <a:cubicBezTo>
                  <a:pt x="2524" y="9361"/>
                  <a:pt x="2557" y="9528"/>
                  <a:pt x="2565" y="9696"/>
                </a:cubicBezTo>
                <a:cubicBezTo>
                  <a:pt x="2578" y="9950"/>
                  <a:pt x="2533" y="10204"/>
                  <a:pt x="2429" y="10451"/>
                </a:cubicBezTo>
                <a:lnTo>
                  <a:pt x="2462" y="10609"/>
                </a:lnTo>
                <a:lnTo>
                  <a:pt x="2272" y="10672"/>
                </a:lnTo>
                <a:lnTo>
                  <a:pt x="2495" y="10947"/>
                </a:lnTo>
                <a:lnTo>
                  <a:pt x="1716" y="11185"/>
                </a:lnTo>
                <a:lnTo>
                  <a:pt x="1972" y="11655"/>
                </a:lnTo>
                <a:lnTo>
                  <a:pt x="3546" y="12395"/>
                </a:lnTo>
                <a:lnTo>
                  <a:pt x="4828" y="14152"/>
                </a:lnTo>
                <a:lnTo>
                  <a:pt x="6684" y="14982"/>
                </a:lnTo>
                <a:cubicBezTo>
                  <a:pt x="6480" y="15007"/>
                  <a:pt x="6289" y="15059"/>
                  <a:pt x="6127" y="15134"/>
                </a:cubicBezTo>
                <a:cubicBezTo>
                  <a:pt x="5820" y="15276"/>
                  <a:pt x="5638" y="15489"/>
                  <a:pt x="5679" y="15710"/>
                </a:cubicBezTo>
                <a:cubicBezTo>
                  <a:pt x="5697" y="15807"/>
                  <a:pt x="5760" y="15899"/>
                  <a:pt x="5861" y="15978"/>
                </a:cubicBezTo>
                <a:cubicBezTo>
                  <a:pt x="6045" y="16121"/>
                  <a:pt x="6338" y="16207"/>
                  <a:pt x="6652" y="16210"/>
                </a:cubicBezTo>
                <a:lnTo>
                  <a:pt x="6926" y="16175"/>
                </a:lnTo>
                <a:lnTo>
                  <a:pt x="6750" y="16284"/>
                </a:lnTo>
                <a:lnTo>
                  <a:pt x="6734" y="16349"/>
                </a:lnTo>
                <a:lnTo>
                  <a:pt x="6839" y="16443"/>
                </a:lnTo>
                <a:lnTo>
                  <a:pt x="7096" y="16428"/>
                </a:lnTo>
                <a:lnTo>
                  <a:pt x="7484" y="16360"/>
                </a:lnTo>
                <a:lnTo>
                  <a:pt x="8337" y="15974"/>
                </a:lnTo>
                <a:lnTo>
                  <a:pt x="9224" y="16176"/>
                </a:lnTo>
                <a:lnTo>
                  <a:pt x="9246" y="16459"/>
                </a:lnTo>
                <a:lnTo>
                  <a:pt x="10153" y="16868"/>
                </a:lnTo>
                <a:lnTo>
                  <a:pt x="10653" y="16679"/>
                </a:lnTo>
                <a:lnTo>
                  <a:pt x="11509" y="17074"/>
                </a:lnTo>
                <a:lnTo>
                  <a:pt x="7932" y="19228"/>
                </a:lnTo>
                <a:cubicBezTo>
                  <a:pt x="7465" y="19146"/>
                  <a:pt x="6955" y="19212"/>
                  <a:pt x="6600" y="19402"/>
                </a:cubicBezTo>
                <a:cubicBezTo>
                  <a:pt x="6224" y="19602"/>
                  <a:pt x="6084" y="19903"/>
                  <a:pt x="6177" y="20191"/>
                </a:cubicBezTo>
                <a:cubicBezTo>
                  <a:pt x="6255" y="20434"/>
                  <a:pt x="6496" y="20655"/>
                  <a:pt x="6878" y="20774"/>
                </a:cubicBezTo>
                <a:cubicBezTo>
                  <a:pt x="7082" y="20837"/>
                  <a:pt x="7315" y="20865"/>
                  <a:pt x="7548" y="20863"/>
                </a:cubicBezTo>
                <a:cubicBezTo>
                  <a:pt x="7916" y="20861"/>
                  <a:pt x="8268" y="20784"/>
                  <a:pt x="8563" y="20659"/>
                </a:cubicBezTo>
                <a:cubicBezTo>
                  <a:pt x="8672" y="20612"/>
                  <a:pt x="8774" y="20559"/>
                  <a:pt x="8858" y="20498"/>
                </a:cubicBezTo>
                <a:cubicBezTo>
                  <a:pt x="9070" y="20345"/>
                  <a:pt x="9167" y="20152"/>
                  <a:pt x="9150" y="19958"/>
                </a:cubicBezTo>
                <a:cubicBezTo>
                  <a:pt x="9137" y="19798"/>
                  <a:pt x="9047" y="19644"/>
                  <a:pt x="8891" y="19510"/>
                </a:cubicBezTo>
                <a:lnTo>
                  <a:pt x="12459" y="17543"/>
                </a:lnTo>
                <a:cubicBezTo>
                  <a:pt x="12623" y="17644"/>
                  <a:pt x="12831" y="17718"/>
                  <a:pt x="13063" y="17758"/>
                </a:cubicBezTo>
                <a:cubicBezTo>
                  <a:pt x="13279" y="17794"/>
                  <a:pt x="13507" y="17799"/>
                  <a:pt x="13726" y="17772"/>
                </a:cubicBezTo>
                <a:lnTo>
                  <a:pt x="16157" y="20006"/>
                </a:lnTo>
                <a:cubicBezTo>
                  <a:pt x="16050" y="20026"/>
                  <a:pt x="15952" y="20059"/>
                  <a:pt x="15870" y="20103"/>
                </a:cubicBezTo>
                <a:cubicBezTo>
                  <a:pt x="15629" y="20233"/>
                  <a:pt x="15559" y="20429"/>
                  <a:pt x="15588" y="20617"/>
                </a:cubicBezTo>
                <a:cubicBezTo>
                  <a:pt x="15631" y="20895"/>
                  <a:pt x="15871" y="21150"/>
                  <a:pt x="16245" y="21331"/>
                </a:cubicBezTo>
                <a:cubicBezTo>
                  <a:pt x="16592" y="21499"/>
                  <a:pt x="17041" y="21593"/>
                  <a:pt x="17491" y="21550"/>
                </a:cubicBezTo>
                <a:cubicBezTo>
                  <a:pt x="17711" y="21529"/>
                  <a:pt x="17916" y="21475"/>
                  <a:pt x="18091" y="21396"/>
                </a:cubicBezTo>
                <a:cubicBezTo>
                  <a:pt x="18454" y="21231"/>
                  <a:pt x="18650" y="20978"/>
                  <a:pt x="18654" y="20714"/>
                </a:cubicBezTo>
                <a:cubicBezTo>
                  <a:pt x="18657" y="20474"/>
                  <a:pt x="18502" y="20242"/>
                  <a:pt x="18216" y="20063"/>
                </a:cubicBezTo>
                <a:cubicBezTo>
                  <a:pt x="17925" y="19881"/>
                  <a:pt x="17521" y="19768"/>
                  <a:pt x="17088" y="19749"/>
                </a:cubicBezTo>
                <a:lnTo>
                  <a:pt x="14506" y="17352"/>
                </a:lnTo>
                <a:lnTo>
                  <a:pt x="15649" y="16809"/>
                </a:lnTo>
                <a:lnTo>
                  <a:pt x="18737" y="16427"/>
                </a:lnTo>
                <a:cubicBezTo>
                  <a:pt x="18732" y="16470"/>
                  <a:pt x="18743" y="16513"/>
                  <a:pt x="18769" y="16553"/>
                </a:cubicBezTo>
                <a:cubicBezTo>
                  <a:pt x="18842" y="16670"/>
                  <a:pt x="19021" y="16750"/>
                  <a:pt x="19212" y="16812"/>
                </a:cubicBezTo>
                <a:cubicBezTo>
                  <a:pt x="19591" y="16935"/>
                  <a:pt x="20035" y="16997"/>
                  <a:pt x="20449" y="16920"/>
                </a:cubicBezTo>
                <a:cubicBezTo>
                  <a:pt x="20711" y="16871"/>
                  <a:pt x="20933" y="16768"/>
                  <a:pt x="21052" y="16627"/>
                </a:cubicBezTo>
                <a:cubicBezTo>
                  <a:pt x="21228" y="16419"/>
                  <a:pt x="21151" y="16175"/>
                  <a:pt x="20919" y="15982"/>
                </a:cubicBezTo>
                <a:cubicBezTo>
                  <a:pt x="20557" y="15680"/>
                  <a:pt x="19896" y="15538"/>
                  <a:pt x="19277" y="15639"/>
                </a:cubicBezTo>
                <a:cubicBezTo>
                  <a:pt x="19027" y="15681"/>
                  <a:pt x="18804" y="15762"/>
                  <a:pt x="18634" y="15873"/>
                </a:cubicBezTo>
                <a:lnTo>
                  <a:pt x="17233" y="15932"/>
                </a:lnTo>
                <a:lnTo>
                  <a:pt x="21600" y="13678"/>
                </a:lnTo>
                <a:lnTo>
                  <a:pt x="21464" y="13134"/>
                </a:lnTo>
                <a:lnTo>
                  <a:pt x="21522" y="13031"/>
                </a:lnTo>
                <a:lnTo>
                  <a:pt x="21496" y="12901"/>
                </a:lnTo>
                <a:lnTo>
                  <a:pt x="21185" y="12769"/>
                </a:lnTo>
                <a:lnTo>
                  <a:pt x="21473" y="12600"/>
                </a:lnTo>
                <a:lnTo>
                  <a:pt x="21091" y="11481"/>
                </a:lnTo>
                <a:lnTo>
                  <a:pt x="19872" y="11229"/>
                </a:lnTo>
                <a:lnTo>
                  <a:pt x="19891" y="10477"/>
                </a:lnTo>
                <a:lnTo>
                  <a:pt x="20071" y="10512"/>
                </a:lnTo>
                <a:lnTo>
                  <a:pt x="20809" y="10220"/>
                </a:lnTo>
                <a:lnTo>
                  <a:pt x="20828" y="9946"/>
                </a:lnTo>
                <a:lnTo>
                  <a:pt x="13719" y="7936"/>
                </a:lnTo>
                <a:lnTo>
                  <a:pt x="13567" y="7824"/>
                </a:lnTo>
                <a:lnTo>
                  <a:pt x="11166" y="6245"/>
                </a:lnTo>
                <a:cubicBezTo>
                  <a:pt x="10960" y="6087"/>
                  <a:pt x="10727" y="5941"/>
                  <a:pt x="10471" y="5809"/>
                </a:cubicBezTo>
                <a:cubicBezTo>
                  <a:pt x="10157" y="5647"/>
                  <a:pt x="9811" y="5508"/>
                  <a:pt x="9440" y="5393"/>
                </a:cubicBezTo>
                <a:cubicBezTo>
                  <a:pt x="9138" y="5299"/>
                  <a:pt x="8815" y="5220"/>
                  <a:pt x="8470" y="5215"/>
                </a:cubicBezTo>
                <a:cubicBezTo>
                  <a:pt x="8210" y="5211"/>
                  <a:pt x="7953" y="5250"/>
                  <a:pt x="7732" y="5327"/>
                </a:cubicBezTo>
                <a:lnTo>
                  <a:pt x="5975" y="5752"/>
                </a:lnTo>
                <a:lnTo>
                  <a:pt x="4695" y="3610"/>
                </a:lnTo>
                <a:lnTo>
                  <a:pt x="4782" y="3533"/>
                </a:lnTo>
                <a:lnTo>
                  <a:pt x="9161" y="2380"/>
                </a:lnTo>
                <a:cubicBezTo>
                  <a:pt x="9297" y="2341"/>
                  <a:pt x="9419" y="2288"/>
                  <a:pt x="9521" y="2224"/>
                </a:cubicBezTo>
                <a:cubicBezTo>
                  <a:pt x="10091" y="1869"/>
                  <a:pt x="9975" y="1334"/>
                  <a:pt x="9534" y="906"/>
                </a:cubicBezTo>
                <a:cubicBezTo>
                  <a:pt x="9387" y="764"/>
                  <a:pt x="9209" y="632"/>
                  <a:pt x="9004" y="515"/>
                </a:cubicBezTo>
                <a:cubicBezTo>
                  <a:pt x="8663" y="321"/>
                  <a:pt x="8250" y="170"/>
                  <a:pt x="7796" y="73"/>
                </a:cubicBezTo>
                <a:cubicBezTo>
                  <a:pt x="7601" y="33"/>
                  <a:pt x="7397" y="9"/>
                  <a:pt x="7190" y="3"/>
                </a:cubicBezTo>
                <a:close/>
                <a:moveTo>
                  <a:pt x="14310" y="8807"/>
                </a:moveTo>
                <a:cubicBezTo>
                  <a:pt x="14354" y="8808"/>
                  <a:pt x="14483" y="8847"/>
                  <a:pt x="15049" y="9021"/>
                </a:cubicBezTo>
                <a:cubicBezTo>
                  <a:pt x="15360" y="9115"/>
                  <a:pt x="15779" y="9242"/>
                  <a:pt x="15981" y="9301"/>
                </a:cubicBezTo>
                <a:cubicBezTo>
                  <a:pt x="16385" y="9421"/>
                  <a:pt x="16762" y="9537"/>
                  <a:pt x="17156" y="9666"/>
                </a:cubicBezTo>
                <a:cubicBezTo>
                  <a:pt x="17299" y="9713"/>
                  <a:pt x="17663" y="9827"/>
                  <a:pt x="17965" y="9919"/>
                </a:cubicBezTo>
                <a:lnTo>
                  <a:pt x="18515" y="10085"/>
                </a:lnTo>
                <a:lnTo>
                  <a:pt x="18523" y="10180"/>
                </a:lnTo>
                <a:cubicBezTo>
                  <a:pt x="18527" y="10232"/>
                  <a:pt x="18543" y="10344"/>
                  <a:pt x="18560" y="10429"/>
                </a:cubicBezTo>
                <a:cubicBezTo>
                  <a:pt x="18597" y="10617"/>
                  <a:pt x="18608" y="10874"/>
                  <a:pt x="18579" y="10901"/>
                </a:cubicBezTo>
                <a:cubicBezTo>
                  <a:pt x="18567" y="10911"/>
                  <a:pt x="18548" y="10919"/>
                  <a:pt x="18537" y="10918"/>
                </a:cubicBezTo>
                <a:cubicBezTo>
                  <a:pt x="18531" y="10918"/>
                  <a:pt x="18457" y="10899"/>
                  <a:pt x="18419" y="10891"/>
                </a:cubicBezTo>
                <a:cubicBezTo>
                  <a:pt x="18417" y="10890"/>
                  <a:pt x="18415" y="10889"/>
                  <a:pt x="18413" y="10889"/>
                </a:cubicBezTo>
                <a:cubicBezTo>
                  <a:pt x="18269" y="10856"/>
                  <a:pt x="18002" y="10790"/>
                  <a:pt x="17812" y="10740"/>
                </a:cubicBezTo>
                <a:cubicBezTo>
                  <a:pt x="17712" y="10713"/>
                  <a:pt x="17423" y="10650"/>
                  <a:pt x="17171" y="10601"/>
                </a:cubicBezTo>
                <a:cubicBezTo>
                  <a:pt x="17157" y="10598"/>
                  <a:pt x="17144" y="10595"/>
                  <a:pt x="17129" y="10592"/>
                </a:cubicBezTo>
                <a:cubicBezTo>
                  <a:pt x="17122" y="10592"/>
                  <a:pt x="17111" y="10590"/>
                  <a:pt x="17107" y="10590"/>
                </a:cubicBezTo>
                <a:cubicBezTo>
                  <a:pt x="17095" y="10591"/>
                  <a:pt x="17076" y="10585"/>
                  <a:pt x="17058" y="10578"/>
                </a:cubicBezTo>
                <a:cubicBezTo>
                  <a:pt x="16989" y="10564"/>
                  <a:pt x="16875" y="10542"/>
                  <a:pt x="16851" y="10538"/>
                </a:cubicBezTo>
                <a:cubicBezTo>
                  <a:pt x="16815" y="10532"/>
                  <a:pt x="16776" y="10523"/>
                  <a:pt x="16740" y="10515"/>
                </a:cubicBezTo>
                <a:cubicBezTo>
                  <a:pt x="16692" y="10504"/>
                  <a:pt x="16646" y="10494"/>
                  <a:pt x="16638" y="10493"/>
                </a:cubicBezTo>
                <a:cubicBezTo>
                  <a:pt x="16633" y="10492"/>
                  <a:pt x="16551" y="10473"/>
                  <a:pt x="16507" y="10463"/>
                </a:cubicBezTo>
                <a:cubicBezTo>
                  <a:pt x="16397" y="10441"/>
                  <a:pt x="16190" y="10392"/>
                  <a:pt x="15960" y="10336"/>
                </a:cubicBezTo>
                <a:cubicBezTo>
                  <a:pt x="15908" y="10324"/>
                  <a:pt x="15849" y="10309"/>
                  <a:pt x="15795" y="10296"/>
                </a:cubicBezTo>
                <a:cubicBezTo>
                  <a:pt x="15780" y="10294"/>
                  <a:pt x="15762" y="10290"/>
                  <a:pt x="15745" y="10284"/>
                </a:cubicBezTo>
                <a:cubicBezTo>
                  <a:pt x="15613" y="10252"/>
                  <a:pt x="15484" y="10221"/>
                  <a:pt x="15347" y="10186"/>
                </a:cubicBezTo>
                <a:cubicBezTo>
                  <a:pt x="15342" y="10185"/>
                  <a:pt x="15340" y="10184"/>
                  <a:pt x="15336" y="10183"/>
                </a:cubicBezTo>
                <a:cubicBezTo>
                  <a:pt x="15218" y="10155"/>
                  <a:pt x="15148" y="10137"/>
                  <a:pt x="15097" y="10122"/>
                </a:cubicBezTo>
                <a:cubicBezTo>
                  <a:pt x="15023" y="10103"/>
                  <a:pt x="14958" y="10088"/>
                  <a:pt x="14881" y="10068"/>
                </a:cubicBezTo>
                <a:cubicBezTo>
                  <a:pt x="14729" y="10028"/>
                  <a:pt x="14647" y="10005"/>
                  <a:pt x="14590" y="9989"/>
                </a:cubicBezTo>
                <a:cubicBezTo>
                  <a:pt x="14568" y="9987"/>
                  <a:pt x="14551" y="9982"/>
                  <a:pt x="14542" y="9975"/>
                </a:cubicBezTo>
                <a:cubicBezTo>
                  <a:pt x="14489" y="9957"/>
                  <a:pt x="14490" y="9949"/>
                  <a:pt x="14498" y="9936"/>
                </a:cubicBezTo>
                <a:cubicBezTo>
                  <a:pt x="14558" y="9838"/>
                  <a:pt x="14489" y="9383"/>
                  <a:pt x="14377" y="9129"/>
                </a:cubicBezTo>
                <a:cubicBezTo>
                  <a:pt x="14277" y="8905"/>
                  <a:pt x="14256" y="8830"/>
                  <a:pt x="14283" y="8815"/>
                </a:cubicBezTo>
                <a:cubicBezTo>
                  <a:pt x="14291" y="8810"/>
                  <a:pt x="14295" y="8806"/>
                  <a:pt x="14310" y="8807"/>
                </a:cubicBezTo>
                <a:close/>
              </a:path>
            </a:pathLst>
          </a:cu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 name="Dalek close-4127.mp4" descr="Dalek close-4127.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004663" y="-1127623"/>
            <a:ext cx="28393326" cy="159712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760066" fill="hold"/>
                                        <p:tgtEl>
                                          <p:spTgt spid="1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2" name="Group"/>
          <p:cNvGrpSpPr/>
          <p:nvPr/>
        </p:nvGrpSpPr>
        <p:grpSpPr>
          <a:xfrm>
            <a:off x="1278201" y="3280879"/>
            <a:ext cx="6905654" cy="4781839"/>
            <a:chOff x="0" y="0"/>
            <a:chExt cx="6905652" cy="4781837"/>
          </a:xfrm>
        </p:grpSpPr>
        <p:pic>
          <p:nvPicPr>
            <p:cNvPr id="187" name="20170720110006_017.jpg" descr="20170720110006_017.jpg"/>
            <p:cNvPicPr>
              <a:picLocks noChangeAspect="1"/>
            </p:cNvPicPr>
            <p:nvPr/>
          </p:nvPicPr>
          <p:blipFill>
            <a:blip r:embed="rId2">
              <a:extLst/>
            </a:blip>
            <a:srcRect l="21412" t="11202" r="50810" b="45665"/>
            <a:stretch>
              <a:fillRect/>
            </a:stretch>
          </p:blipFill>
          <p:spPr>
            <a:xfrm>
              <a:off x="2928504" y="2342600"/>
              <a:ext cx="2064483" cy="2266917"/>
            </a:xfrm>
            <a:prstGeom prst="rect">
              <a:avLst/>
            </a:prstGeom>
            <a:ln w="12700" cap="flat">
              <a:noFill/>
              <a:miter lim="400000"/>
            </a:ln>
            <a:effectLst/>
          </p:spPr>
        </p:pic>
        <p:pic>
          <p:nvPicPr>
            <p:cNvPr id="188" name="20170720110006_018.jpg" descr="20170720110006_018.jpg"/>
            <p:cNvPicPr>
              <a:picLocks noChangeAspect="1"/>
            </p:cNvPicPr>
            <p:nvPr/>
          </p:nvPicPr>
          <p:blipFill>
            <a:blip r:embed="rId3">
              <a:extLst/>
            </a:blip>
            <a:srcRect l="29746" t="20850" r="31757" b="7106"/>
            <a:stretch>
              <a:fillRect/>
            </a:stretch>
          </p:blipFill>
          <p:spPr>
            <a:xfrm>
              <a:off x="3240924" y="0"/>
              <a:ext cx="1840708" cy="2436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7" y="0"/>
                  </a:moveTo>
                  <a:lnTo>
                    <a:pt x="9682" y="848"/>
                  </a:lnTo>
                  <a:lnTo>
                    <a:pt x="7950" y="4856"/>
                  </a:lnTo>
                  <a:lnTo>
                    <a:pt x="3265" y="3709"/>
                  </a:lnTo>
                  <a:lnTo>
                    <a:pt x="1374" y="4466"/>
                  </a:lnTo>
                  <a:lnTo>
                    <a:pt x="1798" y="5585"/>
                  </a:lnTo>
                  <a:lnTo>
                    <a:pt x="4788" y="6570"/>
                  </a:lnTo>
                  <a:lnTo>
                    <a:pt x="3786" y="8270"/>
                  </a:lnTo>
                  <a:lnTo>
                    <a:pt x="3772" y="10318"/>
                  </a:lnTo>
                  <a:lnTo>
                    <a:pt x="6855" y="11736"/>
                  </a:lnTo>
                  <a:lnTo>
                    <a:pt x="5444" y="12197"/>
                  </a:lnTo>
                  <a:lnTo>
                    <a:pt x="2068" y="10526"/>
                  </a:lnTo>
                  <a:lnTo>
                    <a:pt x="242" y="11560"/>
                  </a:lnTo>
                  <a:lnTo>
                    <a:pt x="0" y="13865"/>
                  </a:lnTo>
                  <a:lnTo>
                    <a:pt x="265" y="15540"/>
                  </a:lnTo>
                  <a:lnTo>
                    <a:pt x="1597" y="16737"/>
                  </a:lnTo>
                  <a:lnTo>
                    <a:pt x="3004" y="16761"/>
                  </a:lnTo>
                  <a:lnTo>
                    <a:pt x="4122" y="15421"/>
                  </a:lnTo>
                  <a:lnTo>
                    <a:pt x="9636" y="17778"/>
                  </a:lnTo>
                  <a:lnTo>
                    <a:pt x="9249" y="19520"/>
                  </a:lnTo>
                  <a:lnTo>
                    <a:pt x="10386" y="20868"/>
                  </a:lnTo>
                  <a:lnTo>
                    <a:pt x="10698" y="21600"/>
                  </a:lnTo>
                  <a:lnTo>
                    <a:pt x="13138" y="20646"/>
                  </a:lnTo>
                  <a:lnTo>
                    <a:pt x="13855" y="18380"/>
                  </a:lnTo>
                  <a:lnTo>
                    <a:pt x="16407" y="16818"/>
                  </a:lnTo>
                  <a:lnTo>
                    <a:pt x="18643" y="18056"/>
                  </a:lnTo>
                  <a:lnTo>
                    <a:pt x="20524" y="17880"/>
                  </a:lnTo>
                  <a:lnTo>
                    <a:pt x="21372" y="16839"/>
                  </a:lnTo>
                  <a:lnTo>
                    <a:pt x="21600" y="14618"/>
                  </a:lnTo>
                  <a:lnTo>
                    <a:pt x="20557" y="13228"/>
                  </a:lnTo>
                  <a:lnTo>
                    <a:pt x="18009" y="11817"/>
                  </a:lnTo>
                  <a:lnTo>
                    <a:pt x="17944" y="8330"/>
                  </a:lnTo>
                  <a:lnTo>
                    <a:pt x="18261" y="5989"/>
                  </a:lnTo>
                  <a:cubicBezTo>
                    <a:pt x="18513" y="5317"/>
                    <a:pt x="18669" y="4628"/>
                    <a:pt x="18731" y="3931"/>
                  </a:cubicBezTo>
                  <a:cubicBezTo>
                    <a:pt x="18788" y="3293"/>
                    <a:pt x="18765" y="2651"/>
                    <a:pt x="18661" y="2016"/>
                  </a:cubicBezTo>
                  <a:lnTo>
                    <a:pt x="16906" y="588"/>
                  </a:lnTo>
                  <a:lnTo>
                    <a:pt x="12737" y="0"/>
                  </a:lnTo>
                  <a:close/>
                </a:path>
              </a:pathLst>
            </a:custGeom>
            <a:ln w="12700" cap="flat">
              <a:noFill/>
              <a:miter lim="400000"/>
            </a:ln>
            <a:effectLst/>
          </p:spPr>
        </p:pic>
        <p:pic>
          <p:nvPicPr>
            <p:cNvPr id="189" name="20170720110006_019.jpg" descr="20170720110006_019.jpg"/>
            <p:cNvPicPr>
              <a:picLocks noChangeAspect="1"/>
            </p:cNvPicPr>
            <p:nvPr/>
          </p:nvPicPr>
          <p:blipFill>
            <a:blip r:embed="rId4">
              <a:extLst/>
            </a:blip>
            <a:srcRect l="32780" t="15185" r="29723" b="10143"/>
            <a:stretch>
              <a:fillRect/>
            </a:stretch>
          </p:blipFill>
          <p:spPr>
            <a:xfrm>
              <a:off x="0" y="217694"/>
              <a:ext cx="2952613" cy="4158056"/>
            </a:xfrm>
            <a:prstGeom prst="rect">
              <a:avLst/>
            </a:prstGeom>
            <a:ln w="12700" cap="flat">
              <a:noFill/>
              <a:miter lim="400000"/>
            </a:ln>
            <a:effectLst/>
          </p:spPr>
        </p:pic>
        <p:pic>
          <p:nvPicPr>
            <p:cNvPr id="190" name="20170720110006_020.jpg" descr="20170720110006_020.jpg"/>
            <p:cNvPicPr>
              <a:picLocks noChangeAspect="1"/>
            </p:cNvPicPr>
            <p:nvPr/>
          </p:nvPicPr>
          <p:blipFill>
            <a:blip r:embed="rId5">
              <a:extLst/>
            </a:blip>
            <a:srcRect l="24856" t="25787" r="44185" b="23031"/>
            <a:stretch>
              <a:fillRect/>
            </a:stretch>
          </p:blipFill>
          <p:spPr>
            <a:xfrm>
              <a:off x="5063451" y="141128"/>
              <a:ext cx="1842202" cy="2153730"/>
            </a:xfrm>
            <a:prstGeom prst="rect">
              <a:avLst/>
            </a:prstGeom>
            <a:ln w="12700" cap="flat">
              <a:noFill/>
              <a:miter lim="400000"/>
            </a:ln>
            <a:effectLst/>
          </p:spPr>
        </p:pic>
        <p:pic>
          <p:nvPicPr>
            <p:cNvPr id="191" name="20170720110006_029.jpg" descr="20170720110006_029.jpg"/>
            <p:cNvPicPr>
              <a:picLocks noChangeAspect="1"/>
            </p:cNvPicPr>
            <p:nvPr/>
          </p:nvPicPr>
          <p:blipFill>
            <a:blip r:embed="rId6">
              <a:extLst/>
            </a:blip>
            <a:srcRect l="21256" t="8520" r="39577" b="10675"/>
            <a:stretch>
              <a:fillRect/>
            </a:stretch>
          </p:blipFill>
          <p:spPr>
            <a:xfrm>
              <a:off x="5089658" y="2170400"/>
              <a:ext cx="1789908" cy="2611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01" y="0"/>
                  </a:moveTo>
                  <a:lnTo>
                    <a:pt x="192" y="1917"/>
                  </a:lnTo>
                  <a:lnTo>
                    <a:pt x="0" y="14040"/>
                  </a:lnTo>
                  <a:lnTo>
                    <a:pt x="11739" y="21600"/>
                  </a:lnTo>
                  <a:lnTo>
                    <a:pt x="21600" y="15947"/>
                  </a:lnTo>
                  <a:lnTo>
                    <a:pt x="21399" y="12963"/>
                  </a:lnTo>
                  <a:lnTo>
                    <a:pt x="17998" y="11634"/>
                  </a:lnTo>
                  <a:lnTo>
                    <a:pt x="19052" y="9100"/>
                  </a:lnTo>
                  <a:lnTo>
                    <a:pt x="16049" y="7498"/>
                  </a:lnTo>
                  <a:lnTo>
                    <a:pt x="18022" y="5439"/>
                  </a:lnTo>
                  <a:lnTo>
                    <a:pt x="11083" y="3568"/>
                  </a:lnTo>
                  <a:lnTo>
                    <a:pt x="10144" y="1192"/>
                  </a:lnTo>
                  <a:lnTo>
                    <a:pt x="4301" y="0"/>
                  </a:lnTo>
                  <a:close/>
                </a:path>
              </a:pathLst>
            </a:custGeom>
            <a:ln w="12700" cap="flat">
              <a:noFill/>
              <a:miter lim="400000"/>
            </a:ln>
            <a:effectLst/>
          </p:spPr>
        </p:pic>
      </p:grpSp>
      <p:grpSp>
        <p:nvGrpSpPr>
          <p:cNvPr id="196" name="Group"/>
          <p:cNvGrpSpPr/>
          <p:nvPr/>
        </p:nvGrpSpPr>
        <p:grpSpPr>
          <a:xfrm>
            <a:off x="8355324" y="936614"/>
            <a:ext cx="7104718" cy="3925308"/>
            <a:chOff x="0" y="0"/>
            <a:chExt cx="7104716" cy="3925307"/>
          </a:xfrm>
        </p:grpSpPr>
        <p:pic>
          <p:nvPicPr>
            <p:cNvPr id="193" name="20170720110006_010.jpg" descr="20170720110006_010.jpg"/>
            <p:cNvPicPr>
              <a:picLocks noChangeAspect="1"/>
            </p:cNvPicPr>
            <p:nvPr/>
          </p:nvPicPr>
          <p:blipFill>
            <a:blip r:embed="rId7">
              <a:extLst/>
            </a:blip>
            <a:srcRect l="8289" t="28894" r="66465" b="14346"/>
            <a:stretch>
              <a:fillRect/>
            </a:stretch>
          </p:blipFill>
          <p:spPr>
            <a:xfrm>
              <a:off x="0" y="0"/>
              <a:ext cx="2468957" cy="3925308"/>
            </a:xfrm>
            <a:prstGeom prst="rect">
              <a:avLst/>
            </a:prstGeom>
            <a:ln w="12700" cap="flat">
              <a:noFill/>
              <a:miter lim="400000"/>
            </a:ln>
            <a:effectLst/>
          </p:spPr>
        </p:pic>
        <p:pic>
          <p:nvPicPr>
            <p:cNvPr id="194" name="20170720110006_015.jpg" descr="20170720110006_015.jpg"/>
            <p:cNvPicPr>
              <a:picLocks noChangeAspect="1"/>
            </p:cNvPicPr>
            <p:nvPr/>
          </p:nvPicPr>
          <p:blipFill>
            <a:blip r:embed="rId8">
              <a:extLst/>
            </a:blip>
            <a:srcRect l="23373" t="8509" r="40099" b="17488"/>
            <a:stretch>
              <a:fillRect/>
            </a:stretch>
          </p:blipFill>
          <p:spPr>
            <a:xfrm>
              <a:off x="2688068" y="54343"/>
              <a:ext cx="2416176" cy="3461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74" y="0"/>
                  </a:moveTo>
                  <a:lnTo>
                    <a:pt x="121" y="1001"/>
                  </a:lnTo>
                  <a:lnTo>
                    <a:pt x="0" y="6833"/>
                  </a:lnTo>
                  <a:lnTo>
                    <a:pt x="2051" y="11231"/>
                  </a:lnTo>
                  <a:lnTo>
                    <a:pt x="465" y="12254"/>
                  </a:lnTo>
                  <a:lnTo>
                    <a:pt x="429" y="15968"/>
                  </a:lnTo>
                  <a:lnTo>
                    <a:pt x="2977" y="16954"/>
                  </a:lnTo>
                  <a:lnTo>
                    <a:pt x="4495" y="16828"/>
                  </a:lnTo>
                  <a:lnTo>
                    <a:pt x="9179" y="18685"/>
                  </a:lnTo>
                  <a:lnTo>
                    <a:pt x="9831" y="20894"/>
                  </a:lnTo>
                  <a:lnTo>
                    <a:pt x="13351" y="21600"/>
                  </a:lnTo>
                  <a:lnTo>
                    <a:pt x="16750" y="19797"/>
                  </a:lnTo>
                  <a:lnTo>
                    <a:pt x="20844" y="17340"/>
                  </a:lnTo>
                  <a:lnTo>
                    <a:pt x="21600" y="14138"/>
                  </a:lnTo>
                  <a:lnTo>
                    <a:pt x="21479" y="12655"/>
                  </a:lnTo>
                  <a:lnTo>
                    <a:pt x="19021" y="8264"/>
                  </a:lnTo>
                  <a:lnTo>
                    <a:pt x="17257" y="7316"/>
                  </a:lnTo>
                  <a:lnTo>
                    <a:pt x="17367" y="5755"/>
                  </a:lnTo>
                  <a:lnTo>
                    <a:pt x="11034" y="4007"/>
                  </a:lnTo>
                  <a:lnTo>
                    <a:pt x="6574" y="0"/>
                  </a:lnTo>
                  <a:close/>
                </a:path>
              </a:pathLst>
            </a:custGeom>
            <a:ln w="12700" cap="flat">
              <a:noFill/>
              <a:miter lim="400000"/>
            </a:ln>
            <a:effectLst/>
          </p:spPr>
        </p:pic>
        <p:pic>
          <p:nvPicPr>
            <p:cNvPr id="195" name="20170720110006_015.jpg" descr="20170720110006_015.jpg"/>
            <p:cNvPicPr>
              <a:picLocks noChangeAspect="1"/>
            </p:cNvPicPr>
            <p:nvPr/>
          </p:nvPicPr>
          <p:blipFill>
            <a:blip r:embed="rId8">
              <a:extLst/>
            </a:blip>
            <a:srcRect l="61333" t="28027" r="11920" b="8636"/>
            <a:stretch>
              <a:fillRect/>
            </a:stretch>
          </p:blipFill>
          <p:spPr>
            <a:xfrm>
              <a:off x="4916347" y="190218"/>
              <a:ext cx="2188370" cy="3664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8" y="0"/>
                  </a:moveTo>
                  <a:lnTo>
                    <a:pt x="10306" y="9670"/>
                  </a:lnTo>
                  <a:lnTo>
                    <a:pt x="4262" y="10496"/>
                  </a:lnTo>
                  <a:lnTo>
                    <a:pt x="4372" y="11881"/>
                  </a:lnTo>
                  <a:lnTo>
                    <a:pt x="11791" y="11467"/>
                  </a:lnTo>
                  <a:lnTo>
                    <a:pt x="13597" y="13163"/>
                  </a:lnTo>
                  <a:lnTo>
                    <a:pt x="3369" y="14166"/>
                  </a:lnTo>
                  <a:lnTo>
                    <a:pt x="0" y="19389"/>
                  </a:lnTo>
                  <a:lnTo>
                    <a:pt x="780" y="21600"/>
                  </a:lnTo>
                  <a:lnTo>
                    <a:pt x="21600" y="21207"/>
                  </a:lnTo>
                  <a:lnTo>
                    <a:pt x="21447" y="17963"/>
                  </a:lnTo>
                  <a:lnTo>
                    <a:pt x="20264" y="17602"/>
                  </a:lnTo>
                  <a:lnTo>
                    <a:pt x="19775" y="444"/>
                  </a:lnTo>
                  <a:lnTo>
                    <a:pt x="17608" y="0"/>
                  </a:lnTo>
                  <a:close/>
                </a:path>
              </a:pathLst>
            </a:custGeom>
            <a:ln w="12700" cap="flat">
              <a:noFill/>
              <a:miter lim="400000"/>
            </a:ln>
            <a:effectLst/>
          </p:spPr>
        </p:pic>
      </p:grpSp>
      <p:grpSp>
        <p:nvGrpSpPr>
          <p:cNvPr id="201" name="Group"/>
          <p:cNvGrpSpPr/>
          <p:nvPr/>
        </p:nvGrpSpPr>
        <p:grpSpPr>
          <a:xfrm>
            <a:off x="1319676" y="8086618"/>
            <a:ext cx="7282971" cy="4295316"/>
            <a:chOff x="0" y="0"/>
            <a:chExt cx="7282970" cy="4295315"/>
          </a:xfrm>
        </p:grpSpPr>
        <p:pic>
          <p:nvPicPr>
            <p:cNvPr id="197" name="20170720110006_001.jpg" descr="20170720110006_001.jpg"/>
            <p:cNvPicPr>
              <a:picLocks noChangeAspect="1"/>
            </p:cNvPicPr>
            <p:nvPr/>
          </p:nvPicPr>
          <p:blipFill>
            <a:blip r:embed="rId9">
              <a:extLst/>
            </a:blip>
            <a:srcRect l="150" t="3001" r="59327" b="27657"/>
            <a:stretch>
              <a:fillRect/>
            </a:stretch>
          </p:blipFill>
          <p:spPr>
            <a:xfrm>
              <a:off x="0" y="621730"/>
              <a:ext cx="2706830" cy="3275509"/>
            </a:xfrm>
            <a:prstGeom prst="rect">
              <a:avLst/>
            </a:prstGeom>
            <a:ln w="12700" cap="flat">
              <a:noFill/>
              <a:miter lim="400000"/>
            </a:ln>
            <a:effectLst/>
          </p:spPr>
        </p:pic>
        <p:pic>
          <p:nvPicPr>
            <p:cNvPr id="198" name="20170720110006_002.jpg" descr="20170720110006_002.jpg"/>
            <p:cNvPicPr>
              <a:picLocks noChangeAspect="1"/>
            </p:cNvPicPr>
            <p:nvPr/>
          </p:nvPicPr>
          <p:blipFill>
            <a:blip r:embed="rId10">
              <a:extLst/>
            </a:blip>
            <a:srcRect l="9941" t="28250" r="64929" b="15321"/>
            <a:stretch>
              <a:fillRect/>
            </a:stretch>
          </p:blipFill>
          <p:spPr>
            <a:xfrm>
              <a:off x="2751565" y="334982"/>
              <a:ext cx="2493988" cy="3960334"/>
            </a:xfrm>
            <a:prstGeom prst="rect">
              <a:avLst/>
            </a:prstGeom>
            <a:ln w="12700" cap="flat">
              <a:noFill/>
              <a:miter lim="400000"/>
            </a:ln>
            <a:effectLst/>
          </p:spPr>
        </p:pic>
        <p:pic>
          <p:nvPicPr>
            <p:cNvPr id="199" name="20170720110006_006.jpg" descr="20170720110006_006.jpg"/>
            <p:cNvPicPr>
              <a:picLocks noChangeAspect="1"/>
            </p:cNvPicPr>
            <p:nvPr/>
          </p:nvPicPr>
          <p:blipFill>
            <a:blip r:embed="rId11">
              <a:extLst/>
            </a:blip>
            <a:srcRect l="23671" t="8820" r="48903" b="46139"/>
            <a:stretch>
              <a:fillRect/>
            </a:stretch>
          </p:blipFill>
          <p:spPr>
            <a:xfrm>
              <a:off x="5451047" y="0"/>
              <a:ext cx="1831924" cy="2127601"/>
            </a:xfrm>
            <a:prstGeom prst="rect">
              <a:avLst/>
            </a:prstGeom>
            <a:ln w="12700" cap="flat">
              <a:noFill/>
              <a:miter lim="400000"/>
            </a:ln>
            <a:effectLst/>
          </p:spPr>
        </p:pic>
        <p:pic>
          <p:nvPicPr>
            <p:cNvPr id="200" name="20170720110006_008.jpg" descr="20170720110006_008.jpg"/>
            <p:cNvPicPr>
              <a:picLocks noChangeAspect="1"/>
            </p:cNvPicPr>
            <p:nvPr/>
          </p:nvPicPr>
          <p:blipFill>
            <a:blip r:embed="rId12">
              <a:extLst/>
            </a:blip>
            <a:srcRect l="28147" t="23664" r="33805" b="0"/>
            <a:stretch>
              <a:fillRect/>
            </a:stretch>
          </p:blipFill>
          <p:spPr>
            <a:xfrm>
              <a:off x="5380378" y="2113293"/>
              <a:ext cx="1499647" cy="2127682"/>
            </a:xfrm>
            <a:prstGeom prst="rect">
              <a:avLst/>
            </a:prstGeom>
            <a:ln w="12700" cap="flat">
              <a:noFill/>
              <a:miter lim="400000"/>
            </a:ln>
            <a:effectLst/>
          </p:spPr>
        </p:pic>
      </p:grpSp>
      <p:grpSp>
        <p:nvGrpSpPr>
          <p:cNvPr id="206" name="Group"/>
          <p:cNvGrpSpPr/>
          <p:nvPr/>
        </p:nvGrpSpPr>
        <p:grpSpPr>
          <a:xfrm>
            <a:off x="8844257" y="4851578"/>
            <a:ext cx="6166369" cy="4484550"/>
            <a:chOff x="0" y="0"/>
            <a:chExt cx="6166367" cy="4484549"/>
          </a:xfrm>
        </p:grpSpPr>
        <p:pic>
          <p:nvPicPr>
            <p:cNvPr id="202" name="20170720110006_007.jpg" descr="20170720110006_007.jpg"/>
            <p:cNvPicPr>
              <a:picLocks noChangeAspect="1"/>
            </p:cNvPicPr>
            <p:nvPr/>
          </p:nvPicPr>
          <p:blipFill>
            <a:blip r:embed="rId13">
              <a:extLst/>
            </a:blip>
            <a:srcRect l="23952" t="16956" r="43877" b="15892"/>
            <a:stretch>
              <a:fillRect/>
            </a:stretch>
          </p:blipFill>
          <p:spPr>
            <a:xfrm>
              <a:off x="1677520" y="0"/>
              <a:ext cx="1733948" cy="2559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05" y="0"/>
                  </a:moveTo>
                  <a:lnTo>
                    <a:pt x="12805" y="214"/>
                  </a:lnTo>
                  <a:lnTo>
                    <a:pt x="6224" y="8886"/>
                  </a:lnTo>
                  <a:lnTo>
                    <a:pt x="0" y="7275"/>
                  </a:lnTo>
                  <a:lnTo>
                    <a:pt x="307" y="9713"/>
                  </a:lnTo>
                  <a:lnTo>
                    <a:pt x="4034" y="10916"/>
                  </a:lnTo>
                  <a:lnTo>
                    <a:pt x="1043" y="12198"/>
                  </a:lnTo>
                  <a:lnTo>
                    <a:pt x="1078" y="14107"/>
                  </a:lnTo>
                  <a:lnTo>
                    <a:pt x="10867" y="17078"/>
                  </a:lnTo>
                  <a:lnTo>
                    <a:pt x="11524" y="20917"/>
                  </a:lnTo>
                  <a:lnTo>
                    <a:pt x="15049" y="21600"/>
                  </a:lnTo>
                  <a:lnTo>
                    <a:pt x="18683" y="20612"/>
                  </a:lnTo>
                  <a:cubicBezTo>
                    <a:pt x="18379" y="19879"/>
                    <a:pt x="18121" y="19139"/>
                    <a:pt x="17907" y="18391"/>
                  </a:cubicBezTo>
                  <a:cubicBezTo>
                    <a:pt x="17669" y="17563"/>
                    <a:pt x="17511" y="16678"/>
                    <a:pt x="18174" y="15966"/>
                  </a:cubicBezTo>
                  <a:cubicBezTo>
                    <a:pt x="18698" y="15404"/>
                    <a:pt x="19637" y="15086"/>
                    <a:pt x="20616" y="15136"/>
                  </a:cubicBezTo>
                  <a:lnTo>
                    <a:pt x="21600" y="13565"/>
                  </a:lnTo>
                  <a:lnTo>
                    <a:pt x="18911" y="6257"/>
                  </a:lnTo>
                  <a:lnTo>
                    <a:pt x="18441" y="790"/>
                  </a:lnTo>
                  <a:lnTo>
                    <a:pt x="18105" y="0"/>
                  </a:lnTo>
                  <a:close/>
                </a:path>
              </a:pathLst>
            </a:custGeom>
            <a:ln w="12700" cap="flat">
              <a:noFill/>
              <a:miter lim="400000"/>
            </a:ln>
            <a:effectLst/>
          </p:spPr>
        </p:pic>
        <p:pic>
          <p:nvPicPr>
            <p:cNvPr id="203" name="20170720110006_022.jpg" descr="20170720110006_022.jpg"/>
            <p:cNvPicPr>
              <a:picLocks noChangeAspect="1"/>
            </p:cNvPicPr>
            <p:nvPr/>
          </p:nvPicPr>
          <p:blipFill>
            <a:blip r:embed="rId14">
              <a:extLst/>
            </a:blip>
            <a:srcRect l="16001" t="13797" r="28573" b="9644"/>
            <a:stretch>
              <a:fillRect/>
            </a:stretch>
          </p:blipFill>
          <p:spPr>
            <a:xfrm>
              <a:off x="3394592" y="250367"/>
              <a:ext cx="2771776" cy="2707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2" y="0"/>
                  </a:moveTo>
                  <a:lnTo>
                    <a:pt x="13095" y="3195"/>
                  </a:lnTo>
                  <a:lnTo>
                    <a:pt x="10398" y="7365"/>
                  </a:lnTo>
                  <a:lnTo>
                    <a:pt x="393" y="12443"/>
                  </a:lnTo>
                  <a:lnTo>
                    <a:pt x="0" y="14492"/>
                  </a:lnTo>
                  <a:lnTo>
                    <a:pt x="1426" y="14967"/>
                  </a:lnTo>
                  <a:lnTo>
                    <a:pt x="9770" y="11582"/>
                  </a:lnTo>
                  <a:lnTo>
                    <a:pt x="10587" y="13570"/>
                  </a:lnTo>
                  <a:lnTo>
                    <a:pt x="3684" y="16607"/>
                  </a:lnTo>
                  <a:lnTo>
                    <a:pt x="3662" y="17968"/>
                  </a:lnTo>
                  <a:lnTo>
                    <a:pt x="4172" y="19168"/>
                  </a:lnTo>
                  <a:lnTo>
                    <a:pt x="12461" y="21600"/>
                  </a:lnTo>
                  <a:lnTo>
                    <a:pt x="13515" y="21344"/>
                  </a:lnTo>
                  <a:lnTo>
                    <a:pt x="19172" y="18329"/>
                  </a:lnTo>
                  <a:lnTo>
                    <a:pt x="20078" y="15353"/>
                  </a:lnTo>
                  <a:lnTo>
                    <a:pt x="20366" y="14191"/>
                  </a:lnTo>
                  <a:lnTo>
                    <a:pt x="21251" y="13808"/>
                  </a:lnTo>
                  <a:lnTo>
                    <a:pt x="21600" y="12858"/>
                  </a:lnTo>
                  <a:lnTo>
                    <a:pt x="21269" y="11826"/>
                  </a:lnTo>
                  <a:lnTo>
                    <a:pt x="20341" y="11246"/>
                  </a:lnTo>
                  <a:lnTo>
                    <a:pt x="19890" y="5120"/>
                  </a:lnTo>
                  <a:lnTo>
                    <a:pt x="19188" y="3518"/>
                  </a:lnTo>
                  <a:lnTo>
                    <a:pt x="19311" y="532"/>
                  </a:lnTo>
                  <a:lnTo>
                    <a:pt x="14542" y="0"/>
                  </a:lnTo>
                  <a:close/>
                </a:path>
              </a:pathLst>
            </a:custGeom>
            <a:ln w="12700" cap="flat">
              <a:noFill/>
              <a:miter lim="400000"/>
            </a:ln>
            <a:effectLst/>
          </p:spPr>
        </p:pic>
        <p:pic>
          <p:nvPicPr>
            <p:cNvPr id="204" name="20170720110006_027.jpg" descr="20170720110006_027.jpg"/>
            <p:cNvPicPr>
              <a:picLocks noChangeAspect="1"/>
            </p:cNvPicPr>
            <p:nvPr/>
          </p:nvPicPr>
          <p:blipFill>
            <a:blip r:embed="rId15">
              <a:extLst/>
            </a:blip>
            <a:srcRect l="58630" t="2935" r="1386" b="7809"/>
            <a:stretch>
              <a:fillRect/>
            </a:stretch>
          </p:blipFill>
          <p:spPr>
            <a:xfrm>
              <a:off x="0" y="1237737"/>
              <a:ext cx="1972072" cy="3113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5" y="0"/>
                  </a:moveTo>
                  <a:lnTo>
                    <a:pt x="9242" y="91"/>
                  </a:lnTo>
                  <a:lnTo>
                    <a:pt x="6646" y="1377"/>
                  </a:lnTo>
                  <a:lnTo>
                    <a:pt x="5812" y="2500"/>
                  </a:lnTo>
                  <a:lnTo>
                    <a:pt x="6520" y="4001"/>
                  </a:lnTo>
                  <a:lnTo>
                    <a:pt x="8124" y="5549"/>
                  </a:lnTo>
                  <a:lnTo>
                    <a:pt x="6025" y="6267"/>
                  </a:lnTo>
                  <a:lnTo>
                    <a:pt x="3365" y="8691"/>
                  </a:lnTo>
                  <a:lnTo>
                    <a:pt x="904" y="11392"/>
                  </a:lnTo>
                  <a:lnTo>
                    <a:pt x="0" y="13741"/>
                  </a:lnTo>
                  <a:lnTo>
                    <a:pt x="2452" y="17709"/>
                  </a:lnTo>
                  <a:lnTo>
                    <a:pt x="11432" y="21600"/>
                  </a:lnTo>
                  <a:lnTo>
                    <a:pt x="15910" y="21176"/>
                  </a:lnTo>
                  <a:lnTo>
                    <a:pt x="16897" y="20011"/>
                  </a:lnTo>
                  <a:lnTo>
                    <a:pt x="17783" y="18163"/>
                  </a:lnTo>
                  <a:lnTo>
                    <a:pt x="18527" y="16597"/>
                  </a:lnTo>
                  <a:lnTo>
                    <a:pt x="19248" y="15148"/>
                  </a:lnTo>
                  <a:lnTo>
                    <a:pt x="19666" y="13223"/>
                  </a:lnTo>
                  <a:lnTo>
                    <a:pt x="19661" y="10607"/>
                  </a:lnTo>
                  <a:lnTo>
                    <a:pt x="20678" y="9500"/>
                  </a:lnTo>
                  <a:lnTo>
                    <a:pt x="21213" y="8077"/>
                  </a:lnTo>
                  <a:lnTo>
                    <a:pt x="21600" y="6256"/>
                  </a:lnTo>
                  <a:lnTo>
                    <a:pt x="21435" y="5042"/>
                  </a:lnTo>
                  <a:lnTo>
                    <a:pt x="20987" y="3960"/>
                  </a:lnTo>
                  <a:lnTo>
                    <a:pt x="19179" y="2393"/>
                  </a:lnTo>
                  <a:lnTo>
                    <a:pt x="15575" y="978"/>
                  </a:lnTo>
                  <a:lnTo>
                    <a:pt x="11745" y="0"/>
                  </a:lnTo>
                  <a:close/>
                </a:path>
              </a:pathLst>
            </a:custGeom>
            <a:ln w="12700" cap="flat">
              <a:noFill/>
              <a:miter lim="400000"/>
            </a:ln>
            <a:effectLst/>
          </p:spPr>
        </p:pic>
        <p:pic>
          <p:nvPicPr>
            <p:cNvPr id="205" name="20170720110006_022.jpg" descr="20170720110006_022.jpg"/>
            <p:cNvPicPr>
              <a:picLocks noChangeAspect="1"/>
            </p:cNvPicPr>
            <p:nvPr/>
          </p:nvPicPr>
          <p:blipFill>
            <a:blip r:embed="rId14">
              <a:extLst/>
            </a:blip>
            <a:srcRect l="65562" t="1313" r="3902" b="52693"/>
            <a:stretch>
              <a:fillRect/>
            </a:stretch>
          </p:blipFill>
          <p:spPr>
            <a:xfrm>
              <a:off x="2187681" y="2589471"/>
              <a:ext cx="1779192" cy="1895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19" y="0"/>
                  </a:moveTo>
                  <a:lnTo>
                    <a:pt x="14479" y="294"/>
                  </a:lnTo>
                  <a:lnTo>
                    <a:pt x="12860" y="2615"/>
                  </a:lnTo>
                  <a:lnTo>
                    <a:pt x="13534" y="3230"/>
                  </a:lnTo>
                  <a:lnTo>
                    <a:pt x="8711" y="7622"/>
                  </a:lnTo>
                  <a:lnTo>
                    <a:pt x="8827" y="8432"/>
                  </a:lnTo>
                  <a:lnTo>
                    <a:pt x="0" y="11770"/>
                  </a:lnTo>
                  <a:lnTo>
                    <a:pt x="111" y="13055"/>
                  </a:lnTo>
                  <a:lnTo>
                    <a:pt x="814" y="14154"/>
                  </a:lnTo>
                  <a:lnTo>
                    <a:pt x="2062" y="14380"/>
                  </a:lnTo>
                  <a:lnTo>
                    <a:pt x="9169" y="11834"/>
                  </a:lnTo>
                  <a:lnTo>
                    <a:pt x="9299" y="12870"/>
                  </a:lnTo>
                  <a:lnTo>
                    <a:pt x="3002" y="15167"/>
                  </a:lnTo>
                  <a:lnTo>
                    <a:pt x="2134" y="16895"/>
                  </a:lnTo>
                  <a:lnTo>
                    <a:pt x="2814" y="17895"/>
                  </a:lnTo>
                  <a:lnTo>
                    <a:pt x="5811" y="19284"/>
                  </a:lnTo>
                  <a:lnTo>
                    <a:pt x="12335" y="21600"/>
                  </a:lnTo>
                  <a:lnTo>
                    <a:pt x="15312" y="21053"/>
                  </a:lnTo>
                  <a:lnTo>
                    <a:pt x="20877" y="17135"/>
                  </a:lnTo>
                  <a:lnTo>
                    <a:pt x="20309" y="15249"/>
                  </a:lnTo>
                  <a:lnTo>
                    <a:pt x="21561" y="13982"/>
                  </a:lnTo>
                  <a:lnTo>
                    <a:pt x="21600" y="12734"/>
                  </a:lnTo>
                  <a:lnTo>
                    <a:pt x="20304" y="11996"/>
                  </a:lnTo>
                  <a:lnTo>
                    <a:pt x="20208" y="10798"/>
                  </a:lnTo>
                  <a:lnTo>
                    <a:pt x="20824" y="6944"/>
                  </a:lnTo>
                  <a:lnTo>
                    <a:pt x="21094" y="4741"/>
                  </a:lnTo>
                  <a:lnTo>
                    <a:pt x="20978" y="1963"/>
                  </a:lnTo>
                  <a:lnTo>
                    <a:pt x="20521" y="385"/>
                  </a:lnTo>
                  <a:lnTo>
                    <a:pt x="15919" y="0"/>
                  </a:lnTo>
                  <a:close/>
                </a:path>
              </a:pathLst>
            </a:custGeom>
            <a:ln w="12700" cap="flat">
              <a:noFill/>
              <a:miter lim="400000"/>
            </a:ln>
            <a:effectLst/>
          </p:spPr>
        </p:pic>
      </p:grpSp>
      <p:grpSp>
        <p:nvGrpSpPr>
          <p:cNvPr id="211" name="Group"/>
          <p:cNvGrpSpPr/>
          <p:nvPr/>
        </p:nvGrpSpPr>
        <p:grpSpPr>
          <a:xfrm>
            <a:off x="15071022" y="5215726"/>
            <a:ext cx="6502115" cy="3863443"/>
            <a:chOff x="0" y="0"/>
            <a:chExt cx="6502113" cy="3863442"/>
          </a:xfrm>
        </p:grpSpPr>
        <p:pic>
          <p:nvPicPr>
            <p:cNvPr id="207" name="20170720110006_011.jpg" descr="20170720110006_011.jpg"/>
            <p:cNvPicPr>
              <a:picLocks noChangeAspect="1"/>
            </p:cNvPicPr>
            <p:nvPr/>
          </p:nvPicPr>
          <p:blipFill>
            <a:blip r:embed="rId16">
              <a:extLst/>
            </a:blip>
            <a:srcRect l="18148" t="28949" r="37056" b="19488"/>
            <a:stretch>
              <a:fillRect/>
            </a:stretch>
          </p:blipFill>
          <p:spPr>
            <a:xfrm>
              <a:off x="0" y="326818"/>
              <a:ext cx="2436416" cy="1983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74" y="0"/>
                  </a:moveTo>
                  <a:lnTo>
                    <a:pt x="5886" y="1837"/>
                  </a:lnTo>
                  <a:lnTo>
                    <a:pt x="3297" y="3264"/>
                  </a:lnTo>
                  <a:lnTo>
                    <a:pt x="5021" y="5727"/>
                  </a:lnTo>
                  <a:lnTo>
                    <a:pt x="9377" y="5905"/>
                  </a:lnTo>
                  <a:lnTo>
                    <a:pt x="7776" y="8930"/>
                  </a:lnTo>
                  <a:lnTo>
                    <a:pt x="4286" y="10219"/>
                  </a:lnTo>
                  <a:lnTo>
                    <a:pt x="4226" y="12194"/>
                  </a:lnTo>
                  <a:lnTo>
                    <a:pt x="5851" y="13352"/>
                  </a:lnTo>
                  <a:lnTo>
                    <a:pt x="10330" y="12782"/>
                  </a:lnTo>
                  <a:lnTo>
                    <a:pt x="9982" y="14342"/>
                  </a:lnTo>
                  <a:lnTo>
                    <a:pt x="1049" y="16707"/>
                  </a:lnTo>
                  <a:lnTo>
                    <a:pt x="0" y="18847"/>
                  </a:lnTo>
                  <a:lnTo>
                    <a:pt x="802" y="21600"/>
                  </a:lnTo>
                  <a:lnTo>
                    <a:pt x="6266" y="20991"/>
                  </a:lnTo>
                  <a:lnTo>
                    <a:pt x="12688" y="19651"/>
                  </a:lnTo>
                  <a:lnTo>
                    <a:pt x="17702" y="18535"/>
                  </a:lnTo>
                  <a:lnTo>
                    <a:pt x="19714" y="18816"/>
                  </a:lnTo>
                  <a:lnTo>
                    <a:pt x="21044" y="18164"/>
                  </a:lnTo>
                  <a:lnTo>
                    <a:pt x="20886" y="14680"/>
                  </a:lnTo>
                  <a:lnTo>
                    <a:pt x="18578" y="13936"/>
                  </a:lnTo>
                  <a:lnTo>
                    <a:pt x="19383" y="12708"/>
                  </a:lnTo>
                  <a:lnTo>
                    <a:pt x="20425" y="10370"/>
                  </a:lnTo>
                  <a:lnTo>
                    <a:pt x="20337" y="7340"/>
                  </a:lnTo>
                  <a:lnTo>
                    <a:pt x="20516" y="6078"/>
                  </a:lnTo>
                  <a:lnTo>
                    <a:pt x="21505" y="4997"/>
                  </a:lnTo>
                  <a:lnTo>
                    <a:pt x="21600" y="3238"/>
                  </a:lnTo>
                  <a:lnTo>
                    <a:pt x="21181" y="2217"/>
                  </a:lnTo>
                  <a:lnTo>
                    <a:pt x="18852" y="2019"/>
                  </a:lnTo>
                  <a:lnTo>
                    <a:pt x="17160" y="95"/>
                  </a:lnTo>
                  <a:lnTo>
                    <a:pt x="15474" y="0"/>
                  </a:lnTo>
                  <a:close/>
                </a:path>
              </a:pathLst>
            </a:custGeom>
            <a:ln w="12700" cap="flat">
              <a:noFill/>
              <a:miter lim="400000"/>
            </a:ln>
            <a:effectLst/>
          </p:spPr>
        </p:pic>
        <p:pic>
          <p:nvPicPr>
            <p:cNvPr id="208" name="20170720110006_011.jpg" descr="20170720110006_011.jpg"/>
            <p:cNvPicPr>
              <a:picLocks noChangeAspect="1"/>
            </p:cNvPicPr>
            <p:nvPr/>
          </p:nvPicPr>
          <p:blipFill>
            <a:blip r:embed="rId16">
              <a:extLst/>
            </a:blip>
            <a:srcRect l="54553" t="8295" r="7670" b="66107"/>
            <a:stretch>
              <a:fillRect/>
            </a:stretch>
          </p:blipFill>
          <p:spPr>
            <a:xfrm>
              <a:off x="484560" y="2245628"/>
              <a:ext cx="2542779" cy="1218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09" y="0"/>
                  </a:moveTo>
                  <a:lnTo>
                    <a:pt x="14578" y="394"/>
                  </a:lnTo>
                  <a:lnTo>
                    <a:pt x="5178" y="5685"/>
                  </a:lnTo>
                  <a:lnTo>
                    <a:pt x="4450" y="6888"/>
                  </a:lnTo>
                  <a:lnTo>
                    <a:pt x="3698" y="5038"/>
                  </a:lnTo>
                  <a:lnTo>
                    <a:pt x="3853" y="3293"/>
                  </a:lnTo>
                  <a:lnTo>
                    <a:pt x="2903" y="985"/>
                  </a:lnTo>
                  <a:lnTo>
                    <a:pt x="2249" y="2054"/>
                  </a:lnTo>
                  <a:lnTo>
                    <a:pt x="1676" y="3820"/>
                  </a:lnTo>
                  <a:lnTo>
                    <a:pt x="1922" y="5326"/>
                  </a:lnTo>
                  <a:lnTo>
                    <a:pt x="1022" y="6114"/>
                  </a:lnTo>
                  <a:lnTo>
                    <a:pt x="1042" y="11694"/>
                  </a:lnTo>
                  <a:lnTo>
                    <a:pt x="1868" y="12242"/>
                  </a:lnTo>
                  <a:lnTo>
                    <a:pt x="4700" y="11602"/>
                  </a:lnTo>
                  <a:lnTo>
                    <a:pt x="8105" y="11039"/>
                  </a:lnTo>
                  <a:lnTo>
                    <a:pt x="7980" y="13037"/>
                  </a:lnTo>
                  <a:lnTo>
                    <a:pt x="5563" y="14072"/>
                  </a:lnTo>
                  <a:lnTo>
                    <a:pt x="4025" y="13375"/>
                  </a:lnTo>
                  <a:lnTo>
                    <a:pt x="2235" y="13438"/>
                  </a:lnTo>
                  <a:lnTo>
                    <a:pt x="668" y="14388"/>
                  </a:lnTo>
                  <a:lnTo>
                    <a:pt x="0" y="16949"/>
                  </a:lnTo>
                  <a:lnTo>
                    <a:pt x="158" y="19004"/>
                  </a:lnTo>
                  <a:lnTo>
                    <a:pt x="1561" y="21600"/>
                  </a:lnTo>
                  <a:lnTo>
                    <a:pt x="5138" y="21171"/>
                  </a:lnTo>
                  <a:lnTo>
                    <a:pt x="17635" y="15423"/>
                  </a:lnTo>
                  <a:lnTo>
                    <a:pt x="18306" y="12777"/>
                  </a:lnTo>
                  <a:lnTo>
                    <a:pt x="20464" y="11687"/>
                  </a:lnTo>
                  <a:lnTo>
                    <a:pt x="21600" y="10568"/>
                  </a:lnTo>
                  <a:lnTo>
                    <a:pt x="21445" y="6944"/>
                  </a:lnTo>
                  <a:lnTo>
                    <a:pt x="19220" y="5847"/>
                  </a:lnTo>
                  <a:lnTo>
                    <a:pt x="14308" y="8872"/>
                  </a:lnTo>
                  <a:lnTo>
                    <a:pt x="13991" y="7289"/>
                  </a:lnTo>
                  <a:lnTo>
                    <a:pt x="18320" y="5129"/>
                  </a:lnTo>
                  <a:lnTo>
                    <a:pt x="18047" y="2702"/>
                  </a:lnTo>
                  <a:lnTo>
                    <a:pt x="15309" y="0"/>
                  </a:lnTo>
                  <a:close/>
                </a:path>
              </a:pathLst>
            </a:custGeom>
            <a:ln w="12700" cap="flat">
              <a:noFill/>
              <a:miter lim="400000"/>
            </a:ln>
            <a:effectLst/>
          </p:spPr>
        </p:pic>
        <p:pic>
          <p:nvPicPr>
            <p:cNvPr id="209" name="20170720110006_011.jpg" descr="20170720110006_011.jpg"/>
            <p:cNvPicPr>
              <a:picLocks noChangeAspect="1"/>
            </p:cNvPicPr>
            <p:nvPr/>
          </p:nvPicPr>
          <p:blipFill>
            <a:blip r:embed="rId16">
              <a:extLst/>
            </a:blip>
            <a:srcRect l="60422" t="38168" r="3007" b="3644"/>
            <a:stretch>
              <a:fillRect/>
            </a:stretch>
          </p:blipFill>
          <p:spPr>
            <a:xfrm>
              <a:off x="4108163" y="1169851"/>
              <a:ext cx="2393951" cy="2693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74" y="0"/>
                  </a:moveTo>
                  <a:lnTo>
                    <a:pt x="2345" y="3663"/>
                  </a:lnTo>
                  <a:lnTo>
                    <a:pt x="7079" y="6123"/>
                  </a:lnTo>
                  <a:lnTo>
                    <a:pt x="1332" y="7880"/>
                  </a:lnTo>
                  <a:lnTo>
                    <a:pt x="0" y="9258"/>
                  </a:lnTo>
                  <a:lnTo>
                    <a:pt x="859" y="12059"/>
                  </a:lnTo>
                  <a:lnTo>
                    <a:pt x="93" y="13793"/>
                  </a:lnTo>
                  <a:lnTo>
                    <a:pt x="11516" y="20925"/>
                  </a:lnTo>
                  <a:lnTo>
                    <a:pt x="15022" y="21600"/>
                  </a:lnTo>
                  <a:lnTo>
                    <a:pt x="16845" y="19121"/>
                  </a:lnTo>
                  <a:lnTo>
                    <a:pt x="15777" y="17650"/>
                  </a:lnTo>
                  <a:lnTo>
                    <a:pt x="19469" y="17794"/>
                  </a:lnTo>
                  <a:lnTo>
                    <a:pt x="20325" y="16034"/>
                  </a:lnTo>
                  <a:lnTo>
                    <a:pt x="19763" y="13701"/>
                  </a:lnTo>
                  <a:lnTo>
                    <a:pt x="19262" y="12145"/>
                  </a:lnTo>
                  <a:lnTo>
                    <a:pt x="20805" y="11311"/>
                  </a:lnTo>
                  <a:lnTo>
                    <a:pt x="21600" y="8593"/>
                  </a:lnTo>
                  <a:lnTo>
                    <a:pt x="20461" y="6047"/>
                  </a:lnTo>
                  <a:lnTo>
                    <a:pt x="13521" y="2931"/>
                  </a:lnTo>
                  <a:lnTo>
                    <a:pt x="7574" y="0"/>
                  </a:lnTo>
                  <a:close/>
                </a:path>
              </a:pathLst>
            </a:custGeom>
            <a:ln w="12700" cap="flat">
              <a:noFill/>
              <a:miter lim="400000"/>
            </a:ln>
            <a:effectLst/>
          </p:spPr>
        </p:pic>
        <p:pic>
          <p:nvPicPr>
            <p:cNvPr id="210" name="20170720110006_011.jpg" descr="20170720110006_011.jpg"/>
            <p:cNvPicPr>
              <a:picLocks noChangeAspect="1"/>
            </p:cNvPicPr>
            <p:nvPr/>
          </p:nvPicPr>
          <p:blipFill>
            <a:blip r:embed="rId16">
              <a:extLst/>
            </a:blip>
            <a:srcRect l="0" t="3760" r="53098" b="31505"/>
            <a:stretch>
              <a:fillRect/>
            </a:stretch>
          </p:blipFill>
          <p:spPr>
            <a:xfrm>
              <a:off x="2868795" y="0"/>
              <a:ext cx="2436813" cy="2378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5" y="0"/>
                  </a:moveTo>
                  <a:lnTo>
                    <a:pt x="0" y="1045"/>
                  </a:lnTo>
                  <a:lnTo>
                    <a:pt x="0" y="20227"/>
                  </a:lnTo>
                  <a:lnTo>
                    <a:pt x="28" y="21600"/>
                  </a:lnTo>
                  <a:cubicBezTo>
                    <a:pt x="2410" y="21434"/>
                    <a:pt x="4783" y="21171"/>
                    <a:pt x="7145" y="20814"/>
                  </a:cubicBezTo>
                  <a:cubicBezTo>
                    <a:pt x="8811" y="20563"/>
                    <a:pt x="10472" y="20266"/>
                    <a:pt x="12123" y="19920"/>
                  </a:cubicBezTo>
                  <a:lnTo>
                    <a:pt x="12548" y="18313"/>
                  </a:lnTo>
                  <a:lnTo>
                    <a:pt x="11465" y="17156"/>
                  </a:lnTo>
                  <a:lnTo>
                    <a:pt x="12007" y="15689"/>
                  </a:lnTo>
                  <a:lnTo>
                    <a:pt x="12256" y="13718"/>
                  </a:lnTo>
                  <a:lnTo>
                    <a:pt x="11627" y="12006"/>
                  </a:lnTo>
                  <a:lnTo>
                    <a:pt x="10543" y="10045"/>
                  </a:lnTo>
                  <a:lnTo>
                    <a:pt x="13326" y="9421"/>
                  </a:lnTo>
                  <a:lnTo>
                    <a:pt x="18919" y="8985"/>
                  </a:lnTo>
                  <a:lnTo>
                    <a:pt x="21600" y="6956"/>
                  </a:lnTo>
                  <a:lnTo>
                    <a:pt x="18205" y="3572"/>
                  </a:lnTo>
                  <a:lnTo>
                    <a:pt x="5101" y="732"/>
                  </a:lnTo>
                  <a:lnTo>
                    <a:pt x="475" y="0"/>
                  </a:lnTo>
                  <a:close/>
                </a:path>
              </a:pathLst>
            </a:custGeom>
            <a:ln w="12700" cap="flat">
              <a:noFill/>
              <a:miter lim="400000"/>
            </a:ln>
            <a:effectLst/>
          </p:spPr>
        </p:pic>
      </p:grpSp>
      <p:grpSp>
        <p:nvGrpSpPr>
          <p:cNvPr id="215" name="Group"/>
          <p:cNvGrpSpPr/>
          <p:nvPr/>
        </p:nvGrpSpPr>
        <p:grpSpPr>
          <a:xfrm>
            <a:off x="15761253" y="1067484"/>
            <a:ext cx="5516932" cy="4124010"/>
            <a:chOff x="0" y="0"/>
            <a:chExt cx="5516931" cy="4124009"/>
          </a:xfrm>
        </p:grpSpPr>
        <p:pic>
          <p:nvPicPr>
            <p:cNvPr id="212" name="20170720110006_005.jpg" descr="20170720110006_005.jpg"/>
            <p:cNvPicPr>
              <a:picLocks noChangeAspect="1"/>
            </p:cNvPicPr>
            <p:nvPr/>
          </p:nvPicPr>
          <p:blipFill>
            <a:blip r:embed="rId17">
              <a:extLst/>
            </a:blip>
            <a:srcRect l="49398" t="46855" r="12346" b="2682"/>
            <a:stretch>
              <a:fillRect/>
            </a:stretch>
          </p:blipFill>
          <p:spPr>
            <a:xfrm>
              <a:off x="0" y="524389"/>
              <a:ext cx="2191147" cy="2043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77" y="0"/>
                  </a:moveTo>
                  <a:lnTo>
                    <a:pt x="3165" y="1892"/>
                  </a:lnTo>
                  <a:lnTo>
                    <a:pt x="5591" y="12671"/>
                  </a:lnTo>
                  <a:lnTo>
                    <a:pt x="0" y="15271"/>
                  </a:lnTo>
                  <a:lnTo>
                    <a:pt x="1635" y="19851"/>
                  </a:lnTo>
                  <a:lnTo>
                    <a:pt x="6424" y="21600"/>
                  </a:lnTo>
                  <a:lnTo>
                    <a:pt x="20755" y="10817"/>
                  </a:lnTo>
                  <a:lnTo>
                    <a:pt x="21600" y="7168"/>
                  </a:lnTo>
                  <a:lnTo>
                    <a:pt x="16580" y="3364"/>
                  </a:lnTo>
                  <a:lnTo>
                    <a:pt x="14343" y="5545"/>
                  </a:lnTo>
                  <a:lnTo>
                    <a:pt x="12429" y="7692"/>
                  </a:lnTo>
                  <a:lnTo>
                    <a:pt x="9077" y="0"/>
                  </a:lnTo>
                  <a:close/>
                </a:path>
              </a:pathLst>
            </a:custGeom>
            <a:ln w="12700" cap="flat">
              <a:noFill/>
              <a:miter lim="400000"/>
            </a:ln>
            <a:effectLst/>
          </p:spPr>
        </p:pic>
        <p:pic>
          <p:nvPicPr>
            <p:cNvPr id="213" name="20170720110006_005.jpg" descr="20170720110006_005.jpg"/>
            <p:cNvPicPr>
              <a:picLocks noChangeAspect="1"/>
            </p:cNvPicPr>
            <p:nvPr/>
          </p:nvPicPr>
          <p:blipFill>
            <a:blip r:embed="rId17">
              <a:extLst/>
            </a:blip>
            <a:srcRect l="18594" t="23289" r="37261" b="32544"/>
            <a:stretch>
              <a:fillRect/>
            </a:stretch>
          </p:blipFill>
          <p:spPr>
            <a:xfrm>
              <a:off x="2478853" y="1974534"/>
              <a:ext cx="3038079" cy="2149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05" y="0"/>
                  </a:moveTo>
                  <a:lnTo>
                    <a:pt x="6084" y="4750"/>
                  </a:lnTo>
                  <a:lnTo>
                    <a:pt x="6552" y="8399"/>
                  </a:lnTo>
                  <a:lnTo>
                    <a:pt x="5178" y="10964"/>
                  </a:lnTo>
                  <a:lnTo>
                    <a:pt x="0" y="14353"/>
                  </a:lnTo>
                  <a:lnTo>
                    <a:pt x="2427" y="19869"/>
                  </a:lnTo>
                  <a:lnTo>
                    <a:pt x="6100" y="21600"/>
                  </a:lnTo>
                  <a:lnTo>
                    <a:pt x="9687" y="20507"/>
                  </a:lnTo>
                  <a:lnTo>
                    <a:pt x="20838" y="9927"/>
                  </a:lnTo>
                  <a:lnTo>
                    <a:pt x="21600" y="6497"/>
                  </a:lnTo>
                  <a:lnTo>
                    <a:pt x="17159" y="2297"/>
                  </a:lnTo>
                  <a:lnTo>
                    <a:pt x="15584" y="3366"/>
                  </a:lnTo>
                  <a:lnTo>
                    <a:pt x="13854" y="5575"/>
                  </a:lnTo>
                  <a:lnTo>
                    <a:pt x="12918" y="4750"/>
                  </a:lnTo>
                  <a:lnTo>
                    <a:pt x="11905" y="0"/>
                  </a:lnTo>
                  <a:close/>
                </a:path>
              </a:pathLst>
            </a:custGeom>
            <a:ln w="12700" cap="flat">
              <a:noFill/>
              <a:miter lim="400000"/>
            </a:ln>
            <a:effectLst/>
          </p:spPr>
        </p:pic>
        <p:pic>
          <p:nvPicPr>
            <p:cNvPr id="214" name="20170720110006_005.jpg" descr="20170720110006_005.jpg"/>
            <p:cNvPicPr>
              <a:picLocks noChangeAspect="1"/>
            </p:cNvPicPr>
            <p:nvPr/>
          </p:nvPicPr>
          <p:blipFill>
            <a:blip r:embed="rId17">
              <a:extLst/>
            </a:blip>
            <a:srcRect l="10705" t="5087" r="60867" b="59620"/>
            <a:stretch>
              <a:fillRect/>
            </a:stretch>
          </p:blipFill>
          <p:spPr>
            <a:xfrm>
              <a:off x="2274185" y="0"/>
              <a:ext cx="2448323" cy="2149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90" y="0"/>
                  </a:moveTo>
                  <a:lnTo>
                    <a:pt x="2328" y="1073"/>
                  </a:lnTo>
                  <a:lnTo>
                    <a:pt x="3526" y="3916"/>
                  </a:lnTo>
                  <a:lnTo>
                    <a:pt x="5424" y="11789"/>
                  </a:lnTo>
                  <a:lnTo>
                    <a:pt x="46" y="12643"/>
                  </a:lnTo>
                  <a:lnTo>
                    <a:pt x="0" y="15299"/>
                  </a:lnTo>
                  <a:lnTo>
                    <a:pt x="4996" y="21600"/>
                  </a:lnTo>
                  <a:lnTo>
                    <a:pt x="9622" y="20152"/>
                  </a:lnTo>
                  <a:lnTo>
                    <a:pt x="19044" y="15510"/>
                  </a:lnTo>
                  <a:lnTo>
                    <a:pt x="21600" y="12387"/>
                  </a:lnTo>
                  <a:lnTo>
                    <a:pt x="15259" y="5863"/>
                  </a:lnTo>
                  <a:lnTo>
                    <a:pt x="10914" y="8471"/>
                  </a:lnTo>
                  <a:lnTo>
                    <a:pt x="8190" y="0"/>
                  </a:lnTo>
                  <a:close/>
                </a:path>
              </a:pathLst>
            </a:custGeom>
            <a:ln w="12700" cap="flat">
              <a:noFill/>
              <a:miter lim="400000"/>
            </a:ln>
            <a:effectLst/>
          </p:spPr>
        </p:pic>
      </p:grpSp>
      <p:grpSp>
        <p:nvGrpSpPr>
          <p:cNvPr id="221" name="Group"/>
          <p:cNvGrpSpPr/>
          <p:nvPr/>
        </p:nvGrpSpPr>
        <p:grpSpPr>
          <a:xfrm>
            <a:off x="15428154" y="9241209"/>
            <a:ext cx="5788013" cy="3147031"/>
            <a:chOff x="0" y="0"/>
            <a:chExt cx="5788012" cy="3147030"/>
          </a:xfrm>
        </p:grpSpPr>
        <p:pic>
          <p:nvPicPr>
            <p:cNvPr id="216" name="20170720110006_023.jpg" descr="20170720110006_023.jpg"/>
            <p:cNvPicPr>
              <a:picLocks noChangeAspect="1"/>
            </p:cNvPicPr>
            <p:nvPr/>
          </p:nvPicPr>
          <p:blipFill>
            <a:blip r:embed="rId18">
              <a:extLst/>
            </a:blip>
            <a:srcRect l="39827" t="592" r="29989" b="75396"/>
            <a:stretch>
              <a:fillRect/>
            </a:stretch>
          </p:blipFill>
          <p:spPr>
            <a:xfrm>
              <a:off x="4157649" y="1790565"/>
              <a:ext cx="1630364" cy="917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11" y="0"/>
                  </a:moveTo>
                  <a:lnTo>
                    <a:pt x="0" y="7599"/>
                  </a:lnTo>
                  <a:lnTo>
                    <a:pt x="18450" y="21600"/>
                  </a:lnTo>
                  <a:lnTo>
                    <a:pt x="21600" y="16497"/>
                  </a:lnTo>
                  <a:lnTo>
                    <a:pt x="17299" y="7889"/>
                  </a:lnTo>
                  <a:lnTo>
                    <a:pt x="5011" y="0"/>
                  </a:lnTo>
                  <a:close/>
                </a:path>
              </a:pathLst>
            </a:custGeom>
            <a:ln w="12700" cap="flat">
              <a:noFill/>
              <a:miter lim="400000"/>
            </a:ln>
            <a:effectLst/>
          </p:spPr>
        </p:pic>
        <p:pic>
          <p:nvPicPr>
            <p:cNvPr id="217" name="20170720110006_023.jpg" descr="20170720110006_023.jpg"/>
            <p:cNvPicPr>
              <a:picLocks noChangeAspect="1"/>
            </p:cNvPicPr>
            <p:nvPr/>
          </p:nvPicPr>
          <p:blipFill>
            <a:blip r:embed="rId18">
              <a:extLst/>
            </a:blip>
            <a:srcRect l="66056" t="21597" r="0" b="6932"/>
            <a:stretch>
              <a:fillRect/>
            </a:stretch>
          </p:blipFill>
          <p:spPr>
            <a:xfrm>
              <a:off x="2285818" y="140331"/>
              <a:ext cx="2019370" cy="3006700"/>
            </a:xfrm>
            <a:custGeom>
              <a:avLst/>
              <a:gdLst/>
              <a:ahLst/>
              <a:cxnLst>
                <a:cxn ang="0">
                  <a:pos x="wd2" y="hd2"/>
                </a:cxn>
                <a:cxn ang="5400000">
                  <a:pos x="wd2" y="hd2"/>
                </a:cxn>
                <a:cxn ang="10800000">
                  <a:pos x="wd2" y="hd2"/>
                </a:cxn>
                <a:cxn ang="16200000">
                  <a:pos x="wd2" y="hd2"/>
                </a:cxn>
              </a:cxnLst>
              <a:rect l="0" t="0" r="r" b="b"/>
              <a:pathLst>
                <a:path w="21550" h="21488" fill="norm" stroke="1" extrusionOk="0">
                  <a:moveTo>
                    <a:pt x="4512" y="0"/>
                  </a:moveTo>
                  <a:lnTo>
                    <a:pt x="1682" y="113"/>
                  </a:lnTo>
                  <a:lnTo>
                    <a:pt x="2432" y="12091"/>
                  </a:lnTo>
                  <a:lnTo>
                    <a:pt x="5041" y="13268"/>
                  </a:lnTo>
                  <a:lnTo>
                    <a:pt x="6113" y="14026"/>
                  </a:lnTo>
                  <a:lnTo>
                    <a:pt x="3182" y="15007"/>
                  </a:lnTo>
                  <a:lnTo>
                    <a:pt x="2796" y="17222"/>
                  </a:lnTo>
                  <a:lnTo>
                    <a:pt x="4461" y="17546"/>
                  </a:lnTo>
                  <a:lnTo>
                    <a:pt x="954" y="18306"/>
                  </a:lnTo>
                  <a:lnTo>
                    <a:pt x="5" y="19778"/>
                  </a:lnTo>
                  <a:cubicBezTo>
                    <a:pt x="-50" y="20310"/>
                    <a:pt x="297" y="20825"/>
                    <a:pt x="929" y="21151"/>
                  </a:cubicBezTo>
                  <a:cubicBezTo>
                    <a:pt x="1717" y="21557"/>
                    <a:pt x="2797" y="21600"/>
                    <a:pt x="3652" y="21258"/>
                  </a:cubicBezTo>
                  <a:lnTo>
                    <a:pt x="6083" y="21168"/>
                  </a:lnTo>
                  <a:lnTo>
                    <a:pt x="21550" y="18079"/>
                  </a:lnTo>
                  <a:lnTo>
                    <a:pt x="21550" y="16056"/>
                  </a:lnTo>
                  <a:lnTo>
                    <a:pt x="20580" y="14304"/>
                  </a:lnTo>
                  <a:lnTo>
                    <a:pt x="20750" y="12704"/>
                  </a:lnTo>
                  <a:lnTo>
                    <a:pt x="19475" y="9099"/>
                  </a:lnTo>
                  <a:lnTo>
                    <a:pt x="19445" y="6141"/>
                  </a:lnTo>
                  <a:lnTo>
                    <a:pt x="18979" y="4850"/>
                  </a:lnTo>
                  <a:lnTo>
                    <a:pt x="16726" y="5939"/>
                  </a:lnTo>
                  <a:lnTo>
                    <a:pt x="17692" y="10982"/>
                  </a:lnTo>
                  <a:lnTo>
                    <a:pt x="14422" y="11192"/>
                  </a:lnTo>
                  <a:lnTo>
                    <a:pt x="9319" y="12466"/>
                  </a:lnTo>
                  <a:lnTo>
                    <a:pt x="9585" y="10563"/>
                  </a:lnTo>
                  <a:lnTo>
                    <a:pt x="9539" y="4147"/>
                  </a:lnTo>
                  <a:lnTo>
                    <a:pt x="8721" y="2556"/>
                  </a:lnTo>
                  <a:lnTo>
                    <a:pt x="5312" y="1557"/>
                  </a:lnTo>
                  <a:lnTo>
                    <a:pt x="4512" y="0"/>
                  </a:lnTo>
                  <a:close/>
                </a:path>
              </a:pathLst>
            </a:custGeom>
            <a:ln w="12700" cap="flat">
              <a:noFill/>
              <a:miter lim="400000"/>
            </a:ln>
            <a:effectLst/>
          </p:spPr>
        </p:pic>
        <p:pic>
          <p:nvPicPr>
            <p:cNvPr id="218" name="20170720110006_023.jpg" descr="20170720110006_023.jpg"/>
            <p:cNvPicPr>
              <a:picLocks noChangeAspect="1"/>
            </p:cNvPicPr>
            <p:nvPr/>
          </p:nvPicPr>
          <p:blipFill>
            <a:blip r:embed="rId18">
              <a:extLst/>
            </a:blip>
            <a:srcRect l="5989" t="15747" r="60340" b="55581"/>
            <a:stretch>
              <a:fillRect/>
            </a:stretch>
          </p:blipFill>
          <p:spPr>
            <a:xfrm>
              <a:off x="0" y="0"/>
              <a:ext cx="2348310" cy="1414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81" y="0"/>
                  </a:moveTo>
                  <a:lnTo>
                    <a:pt x="13375" y="685"/>
                  </a:lnTo>
                  <a:lnTo>
                    <a:pt x="0" y="7420"/>
                  </a:lnTo>
                  <a:lnTo>
                    <a:pt x="767" y="20557"/>
                  </a:lnTo>
                  <a:lnTo>
                    <a:pt x="15956" y="18114"/>
                  </a:lnTo>
                  <a:lnTo>
                    <a:pt x="16263" y="20375"/>
                  </a:lnTo>
                  <a:lnTo>
                    <a:pt x="18278" y="21600"/>
                  </a:lnTo>
                  <a:lnTo>
                    <a:pt x="20819" y="20309"/>
                  </a:lnTo>
                  <a:lnTo>
                    <a:pt x="21600" y="17738"/>
                  </a:lnTo>
                  <a:lnTo>
                    <a:pt x="20684" y="14925"/>
                  </a:lnTo>
                  <a:lnTo>
                    <a:pt x="18680" y="14234"/>
                  </a:lnTo>
                  <a:lnTo>
                    <a:pt x="12167" y="13719"/>
                  </a:lnTo>
                  <a:lnTo>
                    <a:pt x="11185" y="12137"/>
                  </a:lnTo>
                  <a:lnTo>
                    <a:pt x="15471" y="9403"/>
                  </a:lnTo>
                  <a:lnTo>
                    <a:pt x="19165" y="10803"/>
                  </a:lnTo>
                  <a:lnTo>
                    <a:pt x="20731" y="7984"/>
                  </a:lnTo>
                  <a:lnTo>
                    <a:pt x="20687" y="3595"/>
                  </a:lnTo>
                  <a:lnTo>
                    <a:pt x="15781" y="0"/>
                  </a:lnTo>
                  <a:close/>
                </a:path>
              </a:pathLst>
            </a:custGeom>
            <a:ln w="12700" cap="flat">
              <a:noFill/>
              <a:miter lim="400000"/>
            </a:ln>
            <a:effectLst/>
          </p:spPr>
        </p:pic>
        <p:pic>
          <p:nvPicPr>
            <p:cNvPr id="219" name="20170720110006_023.jpg" descr="20170720110006_023.jpg"/>
            <p:cNvPicPr>
              <a:picLocks noChangeAspect="1"/>
            </p:cNvPicPr>
            <p:nvPr/>
          </p:nvPicPr>
          <p:blipFill>
            <a:blip r:embed="rId18">
              <a:extLst/>
            </a:blip>
            <a:srcRect l="72596" t="4795" r="0" b="64894"/>
            <a:stretch>
              <a:fillRect/>
            </a:stretch>
          </p:blipFill>
          <p:spPr>
            <a:xfrm>
              <a:off x="3757122" y="253720"/>
              <a:ext cx="1685529" cy="1318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78" y="0"/>
                  </a:moveTo>
                  <a:lnTo>
                    <a:pt x="11174" y="793"/>
                  </a:lnTo>
                  <a:lnTo>
                    <a:pt x="1231" y="6079"/>
                  </a:lnTo>
                  <a:lnTo>
                    <a:pt x="0" y="8778"/>
                  </a:lnTo>
                  <a:lnTo>
                    <a:pt x="1058" y="11678"/>
                  </a:lnTo>
                  <a:lnTo>
                    <a:pt x="3626" y="12009"/>
                  </a:lnTo>
                  <a:lnTo>
                    <a:pt x="9923" y="8375"/>
                  </a:lnTo>
                  <a:lnTo>
                    <a:pt x="12481" y="11437"/>
                  </a:lnTo>
                  <a:lnTo>
                    <a:pt x="8158" y="14903"/>
                  </a:lnTo>
                  <a:lnTo>
                    <a:pt x="7665" y="18089"/>
                  </a:lnTo>
                  <a:lnTo>
                    <a:pt x="7954" y="21600"/>
                  </a:lnTo>
                  <a:lnTo>
                    <a:pt x="12115" y="21080"/>
                  </a:lnTo>
                  <a:lnTo>
                    <a:pt x="19896" y="15260"/>
                  </a:lnTo>
                  <a:lnTo>
                    <a:pt x="21600" y="12881"/>
                  </a:lnTo>
                  <a:lnTo>
                    <a:pt x="21600" y="8050"/>
                  </a:lnTo>
                  <a:lnTo>
                    <a:pt x="19591" y="4148"/>
                  </a:lnTo>
                  <a:lnTo>
                    <a:pt x="15360" y="930"/>
                  </a:lnTo>
                  <a:lnTo>
                    <a:pt x="12578" y="0"/>
                  </a:lnTo>
                  <a:close/>
                </a:path>
              </a:pathLst>
            </a:custGeom>
            <a:ln w="12700" cap="flat">
              <a:noFill/>
              <a:miter lim="400000"/>
            </a:ln>
            <a:effectLst/>
          </p:spPr>
        </p:pic>
        <p:pic>
          <p:nvPicPr>
            <p:cNvPr id="220" name="20170720110006_023.jpg" descr="20170720110006_023.jpg"/>
            <p:cNvPicPr>
              <a:picLocks noChangeAspect="1"/>
            </p:cNvPicPr>
            <p:nvPr/>
          </p:nvPicPr>
          <p:blipFill>
            <a:blip r:embed="rId18">
              <a:extLst/>
            </a:blip>
            <a:srcRect l="20673" t="38418" r="35824" b="20424"/>
            <a:stretch>
              <a:fillRect/>
            </a:stretch>
          </p:blipFill>
          <p:spPr>
            <a:xfrm>
              <a:off x="81474" y="1564201"/>
              <a:ext cx="2350295" cy="1572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76" y="0"/>
                  </a:moveTo>
                  <a:lnTo>
                    <a:pt x="839" y="5932"/>
                  </a:lnTo>
                  <a:lnTo>
                    <a:pt x="0" y="11683"/>
                  </a:lnTo>
                  <a:lnTo>
                    <a:pt x="3111" y="12207"/>
                  </a:lnTo>
                  <a:lnTo>
                    <a:pt x="3600" y="13978"/>
                  </a:lnTo>
                  <a:lnTo>
                    <a:pt x="978" y="14862"/>
                  </a:lnTo>
                  <a:lnTo>
                    <a:pt x="423" y="18378"/>
                  </a:lnTo>
                  <a:lnTo>
                    <a:pt x="1681" y="21289"/>
                  </a:lnTo>
                  <a:lnTo>
                    <a:pt x="4997" y="21600"/>
                  </a:lnTo>
                  <a:lnTo>
                    <a:pt x="7805" y="18803"/>
                  </a:lnTo>
                  <a:lnTo>
                    <a:pt x="17022" y="17080"/>
                  </a:lnTo>
                  <a:lnTo>
                    <a:pt x="19050" y="18471"/>
                  </a:lnTo>
                  <a:lnTo>
                    <a:pt x="20765" y="17904"/>
                  </a:lnTo>
                  <a:lnTo>
                    <a:pt x="21600" y="14731"/>
                  </a:lnTo>
                  <a:lnTo>
                    <a:pt x="20196" y="12910"/>
                  </a:lnTo>
                  <a:lnTo>
                    <a:pt x="16366" y="11994"/>
                  </a:lnTo>
                  <a:lnTo>
                    <a:pt x="17212" y="6766"/>
                  </a:lnTo>
                  <a:lnTo>
                    <a:pt x="18956" y="7513"/>
                  </a:lnTo>
                  <a:lnTo>
                    <a:pt x="20739" y="6340"/>
                  </a:lnTo>
                  <a:lnTo>
                    <a:pt x="20838" y="3516"/>
                  </a:lnTo>
                  <a:lnTo>
                    <a:pt x="20725" y="1668"/>
                  </a:lnTo>
                  <a:lnTo>
                    <a:pt x="14976" y="0"/>
                  </a:lnTo>
                  <a:close/>
                </a:path>
              </a:pathLst>
            </a:custGeom>
            <a:ln w="12700" cap="flat">
              <a:noFill/>
              <a:miter lim="400000"/>
            </a:ln>
            <a:effectLst/>
          </p:spPr>
        </p:pic>
      </p:grpSp>
      <p:grpSp>
        <p:nvGrpSpPr>
          <p:cNvPr id="224" name="Group"/>
          <p:cNvGrpSpPr/>
          <p:nvPr/>
        </p:nvGrpSpPr>
        <p:grpSpPr>
          <a:xfrm>
            <a:off x="8958391" y="9433117"/>
            <a:ext cx="6502246" cy="3663951"/>
            <a:chOff x="0" y="0"/>
            <a:chExt cx="6502245" cy="3663950"/>
          </a:xfrm>
        </p:grpSpPr>
        <p:pic>
          <p:nvPicPr>
            <p:cNvPr id="222" name="20170720110006_030.jpg" descr="20170720110006_030.jpg"/>
            <p:cNvPicPr>
              <a:picLocks noChangeAspect="1"/>
            </p:cNvPicPr>
            <p:nvPr/>
          </p:nvPicPr>
          <p:blipFill>
            <a:blip r:embed="rId19">
              <a:extLst/>
            </a:blip>
            <a:srcRect l="617" t="3446" r="26317" b="9964"/>
            <a:stretch>
              <a:fillRect/>
            </a:stretch>
          </p:blipFill>
          <p:spPr>
            <a:xfrm>
              <a:off x="2130270" y="0"/>
              <a:ext cx="4371976" cy="3663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4" y="0"/>
                  </a:moveTo>
                  <a:lnTo>
                    <a:pt x="0" y="73"/>
                  </a:lnTo>
                  <a:lnTo>
                    <a:pt x="424" y="1766"/>
                  </a:lnTo>
                  <a:lnTo>
                    <a:pt x="6341" y="1893"/>
                  </a:lnTo>
                  <a:lnTo>
                    <a:pt x="5580" y="5964"/>
                  </a:lnTo>
                  <a:lnTo>
                    <a:pt x="4965" y="8947"/>
                  </a:lnTo>
                  <a:lnTo>
                    <a:pt x="3975" y="10674"/>
                  </a:lnTo>
                  <a:lnTo>
                    <a:pt x="1649" y="10620"/>
                  </a:lnTo>
                  <a:lnTo>
                    <a:pt x="1278" y="11078"/>
                  </a:lnTo>
                  <a:lnTo>
                    <a:pt x="1310" y="11895"/>
                  </a:lnTo>
                  <a:lnTo>
                    <a:pt x="4780" y="12077"/>
                  </a:lnTo>
                  <a:lnTo>
                    <a:pt x="5241" y="11090"/>
                  </a:lnTo>
                  <a:lnTo>
                    <a:pt x="5837" y="10016"/>
                  </a:lnTo>
                  <a:lnTo>
                    <a:pt x="7041" y="10641"/>
                  </a:lnTo>
                  <a:lnTo>
                    <a:pt x="6761" y="14033"/>
                  </a:lnTo>
                  <a:lnTo>
                    <a:pt x="5629" y="14555"/>
                  </a:lnTo>
                  <a:lnTo>
                    <a:pt x="5247" y="15068"/>
                  </a:lnTo>
                  <a:lnTo>
                    <a:pt x="3284" y="13612"/>
                  </a:lnTo>
                  <a:lnTo>
                    <a:pt x="3147" y="14277"/>
                  </a:lnTo>
                  <a:lnTo>
                    <a:pt x="4553" y="15475"/>
                  </a:lnTo>
                  <a:lnTo>
                    <a:pt x="3361" y="16420"/>
                  </a:lnTo>
                  <a:lnTo>
                    <a:pt x="1743" y="17407"/>
                  </a:lnTo>
                  <a:lnTo>
                    <a:pt x="2245" y="18739"/>
                  </a:lnTo>
                  <a:lnTo>
                    <a:pt x="4835" y="21081"/>
                  </a:lnTo>
                  <a:lnTo>
                    <a:pt x="5851" y="21600"/>
                  </a:lnTo>
                  <a:lnTo>
                    <a:pt x="6969" y="21544"/>
                  </a:lnTo>
                  <a:lnTo>
                    <a:pt x="8545" y="20559"/>
                  </a:lnTo>
                  <a:lnTo>
                    <a:pt x="9216" y="19677"/>
                  </a:lnTo>
                  <a:lnTo>
                    <a:pt x="8553" y="18736"/>
                  </a:lnTo>
                  <a:lnTo>
                    <a:pt x="8663" y="18088"/>
                  </a:lnTo>
                  <a:lnTo>
                    <a:pt x="9775" y="18345"/>
                  </a:lnTo>
                  <a:lnTo>
                    <a:pt x="13149" y="17915"/>
                  </a:lnTo>
                  <a:lnTo>
                    <a:pt x="13375" y="18570"/>
                  </a:lnTo>
                  <a:lnTo>
                    <a:pt x="19286" y="18399"/>
                  </a:lnTo>
                  <a:lnTo>
                    <a:pt x="19484" y="16967"/>
                  </a:lnTo>
                  <a:lnTo>
                    <a:pt x="18035" y="14214"/>
                  </a:lnTo>
                  <a:lnTo>
                    <a:pt x="21398" y="12908"/>
                  </a:lnTo>
                  <a:lnTo>
                    <a:pt x="21600" y="11960"/>
                  </a:lnTo>
                  <a:lnTo>
                    <a:pt x="9914" y="9565"/>
                  </a:lnTo>
                  <a:lnTo>
                    <a:pt x="9676" y="7889"/>
                  </a:lnTo>
                  <a:lnTo>
                    <a:pt x="12171" y="5702"/>
                  </a:lnTo>
                  <a:lnTo>
                    <a:pt x="10653" y="4941"/>
                  </a:lnTo>
                  <a:lnTo>
                    <a:pt x="11265" y="2859"/>
                  </a:lnTo>
                  <a:lnTo>
                    <a:pt x="17245" y="2854"/>
                  </a:lnTo>
                  <a:cubicBezTo>
                    <a:pt x="17739" y="2351"/>
                    <a:pt x="17840" y="1486"/>
                    <a:pt x="17482" y="840"/>
                  </a:cubicBezTo>
                  <a:cubicBezTo>
                    <a:pt x="17342" y="587"/>
                    <a:pt x="17139" y="393"/>
                    <a:pt x="16900" y="288"/>
                  </a:cubicBezTo>
                  <a:lnTo>
                    <a:pt x="7194" y="0"/>
                  </a:lnTo>
                  <a:close/>
                </a:path>
              </a:pathLst>
            </a:custGeom>
            <a:ln w="12700" cap="flat">
              <a:noFill/>
              <a:miter lim="400000"/>
            </a:ln>
            <a:effectLst/>
          </p:spPr>
        </p:pic>
        <p:pic>
          <p:nvPicPr>
            <p:cNvPr id="223" name="20170720110006_009.jpg" descr="20170720110006_009.jpg"/>
            <p:cNvPicPr>
              <a:picLocks noChangeAspect="1"/>
            </p:cNvPicPr>
            <p:nvPr/>
          </p:nvPicPr>
          <p:blipFill>
            <a:blip r:embed="rId20">
              <a:extLst/>
            </a:blip>
            <a:srcRect l="8706" t="6764" r="68215" b="58735"/>
            <a:stretch>
              <a:fillRect/>
            </a:stretch>
          </p:blipFill>
          <p:spPr>
            <a:xfrm>
              <a:off x="0" y="237514"/>
              <a:ext cx="2696369" cy="2850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11" y="0"/>
                  </a:moveTo>
                  <a:lnTo>
                    <a:pt x="11356" y="8286"/>
                  </a:lnTo>
                  <a:lnTo>
                    <a:pt x="2795" y="7928"/>
                  </a:lnTo>
                  <a:lnTo>
                    <a:pt x="706" y="12313"/>
                  </a:lnTo>
                  <a:lnTo>
                    <a:pt x="11732" y="12719"/>
                  </a:lnTo>
                  <a:lnTo>
                    <a:pt x="9948" y="19065"/>
                  </a:lnTo>
                  <a:lnTo>
                    <a:pt x="359" y="19651"/>
                  </a:lnTo>
                  <a:lnTo>
                    <a:pt x="0" y="21600"/>
                  </a:lnTo>
                  <a:lnTo>
                    <a:pt x="17543" y="21341"/>
                  </a:lnTo>
                  <a:lnTo>
                    <a:pt x="17197" y="18818"/>
                  </a:lnTo>
                  <a:lnTo>
                    <a:pt x="14027" y="18869"/>
                  </a:lnTo>
                  <a:lnTo>
                    <a:pt x="15175" y="11585"/>
                  </a:lnTo>
                  <a:lnTo>
                    <a:pt x="15922" y="11441"/>
                  </a:lnTo>
                  <a:lnTo>
                    <a:pt x="16507" y="10024"/>
                  </a:lnTo>
                  <a:lnTo>
                    <a:pt x="20735" y="10186"/>
                  </a:lnTo>
                  <a:lnTo>
                    <a:pt x="21600" y="9612"/>
                  </a:lnTo>
                  <a:lnTo>
                    <a:pt x="21444" y="8295"/>
                  </a:lnTo>
                  <a:lnTo>
                    <a:pt x="19435" y="8153"/>
                  </a:lnTo>
                  <a:lnTo>
                    <a:pt x="17321" y="7549"/>
                  </a:lnTo>
                  <a:lnTo>
                    <a:pt x="16348" y="6189"/>
                  </a:lnTo>
                  <a:lnTo>
                    <a:pt x="17565" y="1666"/>
                  </a:lnTo>
                  <a:lnTo>
                    <a:pt x="17476" y="90"/>
                  </a:lnTo>
                  <a:lnTo>
                    <a:pt x="14011" y="0"/>
                  </a:lnTo>
                  <a:close/>
                </a:path>
              </a:pathLst>
            </a:cu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Text"/>
          <p:cNvSpPr txBox="1"/>
          <p:nvPr/>
        </p:nvSpPr>
        <p:spPr>
          <a:xfrm>
            <a:off x="8369300" y="11556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b="0" sz="1200">
                <a:latin typeface="Times"/>
                <a:ea typeface="Times"/>
                <a:cs typeface="Times"/>
                <a:sym typeface="Times"/>
              </a:defRPr>
            </a:lvl1pPr>
          </a:lstStyle>
          <a:p>
            <a:pPr/>
            <a:r>
              <a:t> </a:t>
            </a:r>
          </a:p>
        </p:txBody>
      </p:sp>
      <p:pic>
        <p:nvPicPr>
          <p:cNvPr id="228" name="Image" descr="Image"/>
          <p:cNvPicPr>
            <a:picLocks noChangeAspect="1"/>
          </p:cNvPicPr>
          <p:nvPr/>
        </p:nvPicPr>
        <p:blipFill>
          <a:blip r:embed="rId2">
            <a:extLst/>
          </a:blip>
          <a:stretch>
            <a:fillRect/>
          </a:stretch>
        </p:blipFill>
        <p:spPr>
          <a:xfrm>
            <a:off x="-888188" y="3981450"/>
            <a:ext cx="19845565" cy="6719014"/>
          </a:xfrm>
          <a:prstGeom prst="rect">
            <a:avLst/>
          </a:prstGeom>
          <a:ln w="12700">
            <a:miter lim="400000"/>
          </a:ln>
        </p:spPr>
      </p:pic>
      <p:pic>
        <p:nvPicPr>
          <p:cNvPr id="229" name="page4image1779424.png" descr="page4image1779424.png"/>
          <p:cNvPicPr>
            <a:picLocks noChangeAspect="1"/>
          </p:cNvPicPr>
          <p:nvPr/>
        </p:nvPicPr>
        <p:blipFill>
          <a:blip r:embed="rId3">
            <a:extLst/>
          </a:blip>
          <a:stretch>
            <a:fillRect/>
          </a:stretch>
        </p:blipFill>
        <p:spPr>
          <a:xfrm>
            <a:off x="19057016" y="5259820"/>
            <a:ext cx="3652823" cy="533967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OmniSeat Render Variations - with floor-View-Perspective.jpg" descr="OmniSeat Render Variations - with floor-View-Perspective.jpg"/>
          <p:cNvPicPr>
            <a:picLocks noChangeAspect="1"/>
          </p:cNvPicPr>
          <p:nvPr/>
        </p:nvPicPr>
        <p:blipFill>
          <a:blip r:embed="rId2">
            <a:extLst/>
          </a:blip>
          <a:stretch>
            <a:fillRect/>
          </a:stretch>
        </p:blipFill>
        <p:spPr>
          <a:xfrm flipH="1">
            <a:off x="1738236" y="3757488"/>
            <a:ext cx="8841039" cy="8260845"/>
          </a:xfrm>
          <a:prstGeom prst="rect">
            <a:avLst/>
          </a:prstGeom>
          <a:ln w="12700">
            <a:miter lim="400000"/>
          </a:ln>
        </p:spPr>
      </p:pic>
      <p:sp>
        <p:nvSpPr>
          <p:cNvPr id="232" name="Slide Number"/>
          <p:cNvSpPr txBox="1"/>
          <p:nvPr>
            <p:ph type="sldNum" sz="quarter" idx="2"/>
          </p:nvPr>
        </p:nvSpPr>
        <p:spPr>
          <a:xfrm>
            <a:off x="23739907" y="6456362"/>
            <a:ext cx="418993" cy="688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OmniSeat Render Variations - Folded.jpg" descr="OmniSeat Render Variations - Folded.jpg"/>
          <p:cNvPicPr>
            <a:picLocks noChangeAspect="1"/>
          </p:cNvPicPr>
          <p:nvPr/>
        </p:nvPicPr>
        <p:blipFill>
          <a:blip r:embed="rId3">
            <a:extLst/>
          </a:blip>
          <a:srcRect l="8124" t="12266" r="5555" b="9176"/>
          <a:stretch>
            <a:fillRect/>
          </a:stretch>
        </p:blipFill>
        <p:spPr>
          <a:xfrm flipH="1">
            <a:off x="15335961" y="6755461"/>
            <a:ext cx="5804438" cy="4937102"/>
          </a:xfrm>
          <a:custGeom>
            <a:avLst/>
            <a:gdLst/>
            <a:ahLst/>
            <a:cxnLst>
              <a:cxn ang="0">
                <a:pos x="wd2" y="hd2"/>
              </a:cxn>
              <a:cxn ang="5400000">
                <a:pos x="wd2" y="hd2"/>
              </a:cxn>
              <a:cxn ang="10800000">
                <a:pos x="wd2" y="hd2"/>
              </a:cxn>
              <a:cxn ang="16200000">
                <a:pos x="wd2" y="hd2"/>
              </a:cxn>
            </a:cxnLst>
            <a:rect l="0" t="0" r="r" b="b"/>
            <a:pathLst>
              <a:path w="21576" h="21565" fill="norm" stroke="1" extrusionOk="0">
                <a:moveTo>
                  <a:pt x="16158" y="0"/>
                </a:moveTo>
                <a:cubicBezTo>
                  <a:pt x="16081" y="0"/>
                  <a:pt x="16026" y="30"/>
                  <a:pt x="15571" y="332"/>
                </a:cubicBezTo>
                <a:cubicBezTo>
                  <a:pt x="15510" y="372"/>
                  <a:pt x="15175" y="593"/>
                  <a:pt x="14826" y="822"/>
                </a:cubicBezTo>
                <a:cubicBezTo>
                  <a:pt x="14478" y="1052"/>
                  <a:pt x="14183" y="1251"/>
                  <a:pt x="14171" y="1264"/>
                </a:cubicBezTo>
                <a:cubicBezTo>
                  <a:pt x="14135" y="1304"/>
                  <a:pt x="14117" y="1291"/>
                  <a:pt x="14057" y="1186"/>
                </a:cubicBezTo>
                <a:cubicBezTo>
                  <a:pt x="14007" y="1096"/>
                  <a:pt x="13983" y="1077"/>
                  <a:pt x="13830" y="1028"/>
                </a:cubicBezTo>
                <a:cubicBezTo>
                  <a:pt x="13610" y="958"/>
                  <a:pt x="13608" y="958"/>
                  <a:pt x="13495" y="996"/>
                </a:cubicBezTo>
                <a:cubicBezTo>
                  <a:pt x="13281" y="1067"/>
                  <a:pt x="13123" y="1366"/>
                  <a:pt x="13096" y="1751"/>
                </a:cubicBezTo>
                <a:lnTo>
                  <a:pt x="13081" y="1977"/>
                </a:lnTo>
                <a:lnTo>
                  <a:pt x="12975" y="2048"/>
                </a:lnTo>
                <a:cubicBezTo>
                  <a:pt x="12917" y="2088"/>
                  <a:pt x="12812" y="2158"/>
                  <a:pt x="12742" y="2204"/>
                </a:cubicBezTo>
                <a:cubicBezTo>
                  <a:pt x="12671" y="2249"/>
                  <a:pt x="12603" y="2296"/>
                  <a:pt x="12591" y="2306"/>
                </a:cubicBezTo>
                <a:cubicBezTo>
                  <a:pt x="12579" y="2317"/>
                  <a:pt x="12523" y="2356"/>
                  <a:pt x="12466" y="2393"/>
                </a:cubicBezTo>
                <a:cubicBezTo>
                  <a:pt x="12359" y="2462"/>
                  <a:pt x="12299" y="2463"/>
                  <a:pt x="12213" y="2394"/>
                </a:cubicBezTo>
                <a:cubicBezTo>
                  <a:pt x="12189" y="2375"/>
                  <a:pt x="12148" y="2358"/>
                  <a:pt x="12120" y="2358"/>
                </a:cubicBezTo>
                <a:cubicBezTo>
                  <a:pt x="12093" y="2358"/>
                  <a:pt x="12065" y="2347"/>
                  <a:pt x="12057" y="2332"/>
                </a:cubicBezTo>
                <a:cubicBezTo>
                  <a:pt x="12049" y="2317"/>
                  <a:pt x="12034" y="2313"/>
                  <a:pt x="12022" y="2322"/>
                </a:cubicBezTo>
                <a:cubicBezTo>
                  <a:pt x="12010" y="2330"/>
                  <a:pt x="11977" y="2319"/>
                  <a:pt x="11949" y="2297"/>
                </a:cubicBezTo>
                <a:cubicBezTo>
                  <a:pt x="11886" y="2248"/>
                  <a:pt x="11796" y="2230"/>
                  <a:pt x="11557" y="2214"/>
                </a:cubicBezTo>
                <a:cubicBezTo>
                  <a:pt x="11453" y="2207"/>
                  <a:pt x="11356" y="2196"/>
                  <a:pt x="11343" y="2190"/>
                </a:cubicBezTo>
                <a:cubicBezTo>
                  <a:pt x="11330" y="2184"/>
                  <a:pt x="11306" y="2190"/>
                  <a:pt x="11290" y="2202"/>
                </a:cubicBezTo>
                <a:cubicBezTo>
                  <a:pt x="11273" y="2214"/>
                  <a:pt x="11243" y="2213"/>
                  <a:pt x="11222" y="2200"/>
                </a:cubicBezTo>
                <a:cubicBezTo>
                  <a:pt x="11196" y="2184"/>
                  <a:pt x="11175" y="2189"/>
                  <a:pt x="11156" y="2216"/>
                </a:cubicBezTo>
                <a:cubicBezTo>
                  <a:pt x="11135" y="2245"/>
                  <a:pt x="11121" y="2248"/>
                  <a:pt x="11100" y="2226"/>
                </a:cubicBezTo>
                <a:cubicBezTo>
                  <a:pt x="11083" y="2210"/>
                  <a:pt x="11048" y="2206"/>
                  <a:pt x="11018" y="2218"/>
                </a:cubicBezTo>
                <a:cubicBezTo>
                  <a:pt x="10955" y="2242"/>
                  <a:pt x="10882" y="2254"/>
                  <a:pt x="10774" y="2261"/>
                </a:cubicBezTo>
                <a:cubicBezTo>
                  <a:pt x="10722" y="2264"/>
                  <a:pt x="10661" y="2293"/>
                  <a:pt x="10616" y="2336"/>
                </a:cubicBezTo>
                <a:cubicBezTo>
                  <a:pt x="10562" y="2386"/>
                  <a:pt x="10533" y="2400"/>
                  <a:pt x="10507" y="2382"/>
                </a:cubicBezTo>
                <a:cubicBezTo>
                  <a:pt x="10481" y="2366"/>
                  <a:pt x="10444" y="2375"/>
                  <a:pt x="10386" y="2414"/>
                </a:cubicBezTo>
                <a:cubicBezTo>
                  <a:pt x="10225" y="2519"/>
                  <a:pt x="10171" y="2608"/>
                  <a:pt x="10102" y="2887"/>
                </a:cubicBezTo>
                <a:cubicBezTo>
                  <a:pt x="9999" y="3310"/>
                  <a:pt x="9855" y="3490"/>
                  <a:pt x="9390" y="3783"/>
                </a:cubicBezTo>
                <a:cubicBezTo>
                  <a:pt x="8716" y="4208"/>
                  <a:pt x="8654" y="4249"/>
                  <a:pt x="8630" y="4288"/>
                </a:cubicBezTo>
                <a:cubicBezTo>
                  <a:pt x="8612" y="4317"/>
                  <a:pt x="8583" y="4324"/>
                  <a:pt x="8521" y="4312"/>
                </a:cubicBezTo>
                <a:cubicBezTo>
                  <a:pt x="8463" y="4301"/>
                  <a:pt x="8414" y="4309"/>
                  <a:pt x="8367" y="4338"/>
                </a:cubicBezTo>
                <a:cubicBezTo>
                  <a:pt x="8242" y="4415"/>
                  <a:pt x="8227" y="4421"/>
                  <a:pt x="8189" y="4414"/>
                </a:cubicBezTo>
                <a:cubicBezTo>
                  <a:pt x="8168" y="4410"/>
                  <a:pt x="8130" y="4363"/>
                  <a:pt x="8103" y="4308"/>
                </a:cubicBezTo>
                <a:cubicBezTo>
                  <a:pt x="8019" y="4136"/>
                  <a:pt x="7833" y="4049"/>
                  <a:pt x="7555" y="4048"/>
                </a:cubicBezTo>
                <a:cubicBezTo>
                  <a:pt x="7376" y="4048"/>
                  <a:pt x="7301" y="4091"/>
                  <a:pt x="7144" y="4284"/>
                </a:cubicBezTo>
                <a:cubicBezTo>
                  <a:pt x="7080" y="4363"/>
                  <a:pt x="7004" y="4433"/>
                  <a:pt x="6975" y="4438"/>
                </a:cubicBezTo>
                <a:cubicBezTo>
                  <a:pt x="6912" y="4450"/>
                  <a:pt x="6575" y="4558"/>
                  <a:pt x="6315" y="4652"/>
                </a:cubicBezTo>
                <a:cubicBezTo>
                  <a:pt x="6215" y="4687"/>
                  <a:pt x="6101" y="4719"/>
                  <a:pt x="6060" y="4721"/>
                </a:cubicBezTo>
                <a:lnTo>
                  <a:pt x="5986" y="4724"/>
                </a:lnTo>
                <a:lnTo>
                  <a:pt x="5974" y="4542"/>
                </a:lnTo>
                <a:cubicBezTo>
                  <a:pt x="5968" y="4442"/>
                  <a:pt x="5946" y="4331"/>
                  <a:pt x="5929" y="4298"/>
                </a:cubicBezTo>
                <a:cubicBezTo>
                  <a:pt x="5904" y="4251"/>
                  <a:pt x="5612" y="4059"/>
                  <a:pt x="5566" y="4059"/>
                </a:cubicBezTo>
                <a:cubicBezTo>
                  <a:pt x="5560" y="4059"/>
                  <a:pt x="5528" y="4046"/>
                  <a:pt x="5494" y="4029"/>
                </a:cubicBezTo>
                <a:cubicBezTo>
                  <a:pt x="5391" y="3981"/>
                  <a:pt x="5307" y="3967"/>
                  <a:pt x="5119" y="3970"/>
                </a:cubicBezTo>
                <a:cubicBezTo>
                  <a:pt x="4802" y="3976"/>
                  <a:pt x="4831" y="3957"/>
                  <a:pt x="3117" y="5293"/>
                </a:cubicBezTo>
                <a:cubicBezTo>
                  <a:pt x="2272" y="5951"/>
                  <a:pt x="1405" y="6658"/>
                  <a:pt x="689" y="7269"/>
                </a:cubicBezTo>
                <a:cubicBezTo>
                  <a:pt x="373" y="7539"/>
                  <a:pt x="272" y="7639"/>
                  <a:pt x="237" y="7718"/>
                </a:cubicBezTo>
                <a:cubicBezTo>
                  <a:pt x="213" y="7774"/>
                  <a:pt x="193" y="7844"/>
                  <a:pt x="193" y="7873"/>
                </a:cubicBezTo>
                <a:cubicBezTo>
                  <a:pt x="193" y="7967"/>
                  <a:pt x="413" y="8445"/>
                  <a:pt x="484" y="8504"/>
                </a:cubicBezTo>
                <a:cubicBezTo>
                  <a:pt x="520" y="8534"/>
                  <a:pt x="544" y="8570"/>
                  <a:pt x="537" y="8583"/>
                </a:cubicBezTo>
                <a:cubicBezTo>
                  <a:pt x="530" y="8597"/>
                  <a:pt x="472" y="8647"/>
                  <a:pt x="408" y="8696"/>
                </a:cubicBezTo>
                <a:cubicBezTo>
                  <a:pt x="186" y="8867"/>
                  <a:pt x="51" y="9074"/>
                  <a:pt x="10" y="9301"/>
                </a:cubicBezTo>
                <a:cubicBezTo>
                  <a:pt x="-13" y="9430"/>
                  <a:pt x="-2" y="9562"/>
                  <a:pt x="113" y="10587"/>
                </a:cubicBezTo>
                <a:cubicBezTo>
                  <a:pt x="184" y="11216"/>
                  <a:pt x="252" y="11783"/>
                  <a:pt x="265" y="11846"/>
                </a:cubicBezTo>
                <a:cubicBezTo>
                  <a:pt x="282" y="11925"/>
                  <a:pt x="326" y="12007"/>
                  <a:pt x="411" y="12114"/>
                </a:cubicBezTo>
                <a:lnTo>
                  <a:pt x="532" y="12269"/>
                </a:lnTo>
                <a:lnTo>
                  <a:pt x="497" y="12380"/>
                </a:lnTo>
                <a:cubicBezTo>
                  <a:pt x="449" y="12528"/>
                  <a:pt x="450" y="12722"/>
                  <a:pt x="506" y="13191"/>
                </a:cubicBezTo>
                <a:cubicBezTo>
                  <a:pt x="551" y="13570"/>
                  <a:pt x="551" y="13585"/>
                  <a:pt x="513" y="13767"/>
                </a:cubicBezTo>
                <a:cubicBezTo>
                  <a:pt x="464" y="14000"/>
                  <a:pt x="458" y="14475"/>
                  <a:pt x="503" y="14659"/>
                </a:cubicBezTo>
                <a:cubicBezTo>
                  <a:pt x="552" y="14865"/>
                  <a:pt x="649" y="15072"/>
                  <a:pt x="742" y="15171"/>
                </a:cubicBezTo>
                <a:cubicBezTo>
                  <a:pt x="842" y="15277"/>
                  <a:pt x="1321" y="15595"/>
                  <a:pt x="1451" y="15641"/>
                </a:cubicBezTo>
                <a:cubicBezTo>
                  <a:pt x="1597" y="15692"/>
                  <a:pt x="1891" y="15664"/>
                  <a:pt x="2056" y="15583"/>
                </a:cubicBezTo>
                <a:cubicBezTo>
                  <a:pt x="2305" y="15462"/>
                  <a:pt x="2441" y="15346"/>
                  <a:pt x="2730" y="15008"/>
                </a:cubicBezTo>
                <a:cubicBezTo>
                  <a:pt x="2976" y="14721"/>
                  <a:pt x="3026" y="14646"/>
                  <a:pt x="3105" y="14458"/>
                </a:cubicBezTo>
                <a:cubicBezTo>
                  <a:pt x="3164" y="14318"/>
                  <a:pt x="3212" y="14149"/>
                  <a:pt x="3242" y="13980"/>
                </a:cubicBezTo>
                <a:cubicBezTo>
                  <a:pt x="3268" y="13836"/>
                  <a:pt x="3298" y="13672"/>
                  <a:pt x="3309" y="13614"/>
                </a:cubicBezTo>
                <a:cubicBezTo>
                  <a:pt x="3339" y="13446"/>
                  <a:pt x="3332" y="12975"/>
                  <a:pt x="3297" y="12820"/>
                </a:cubicBezTo>
                <a:cubicBezTo>
                  <a:pt x="3279" y="12743"/>
                  <a:pt x="3239" y="12620"/>
                  <a:pt x="3208" y="12546"/>
                </a:cubicBezTo>
                <a:cubicBezTo>
                  <a:pt x="3178" y="12472"/>
                  <a:pt x="3147" y="12362"/>
                  <a:pt x="3139" y="12302"/>
                </a:cubicBezTo>
                <a:cubicBezTo>
                  <a:pt x="3131" y="12242"/>
                  <a:pt x="3093" y="12128"/>
                  <a:pt x="3052" y="12049"/>
                </a:cubicBezTo>
                <a:cubicBezTo>
                  <a:pt x="2991" y="11930"/>
                  <a:pt x="2983" y="11898"/>
                  <a:pt x="3008" y="11874"/>
                </a:cubicBezTo>
                <a:cubicBezTo>
                  <a:pt x="3024" y="11857"/>
                  <a:pt x="3064" y="11784"/>
                  <a:pt x="3095" y="11711"/>
                </a:cubicBezTo>
                <a:cubicBezTo>
                  <a:pt x="3162" y="11551"/>
                  <a:pt x="3166" y="11413"/>
                  <a:pt x="3118" y="10868"/>
                </a:cubicBezTo>
                <a:cubicBezTo>
                  <a:pt x="3101" y="10667"/>
                  <a:pt x="3085" y="10472"/>
                  <a:pt x="3084" y="10435"/>
                </a:cubicBezTo>
                <a:cubicBezTo>
                  <a:pt x="3084" y="10374"/>
                  <a:pt x="3118" y="10344"/>
                  <a:pt x="3366" y="10176"/>
                </a:cubicBezTo>
                <a:cubicBezTo>
                  <a:pt x="3631" y="9997"/>
                  <a:pt x="3649" y="9987"/>
                  <a:pt x="3678" y="10033"/>
                </a:cubicBezTo>
                <a:cubicBezTo>
                  <a:pt x="3694" y="10059"/>
                  <a:pt x="3707" y="10097"/>
                  <a:pt x="3707" y="10117"/>
                </a:cubicBezTo>
                <a:cubicBezTo>
                  <a:pt x="3707" y="10138"/>
                  <a:pt x="3738" y="10233"/>
                  <a:pt x="3776" y="10329"/>
                </a:cubicBezTo>
                <a:cubicBezTo>
                  <a:pt x="3814" y="10425"/>
                  <a:pt x="3899" y="10650"/>
                  <a:pt x="3965" y="10830"/>
                </a:cubicBezTo>
                <a:cubicBezTo>
                  <a:pt x="4032" y="11010"/>
                  <a:pt x="4105" y="11204"/>
                  <a:pt x="4127" y="11262"/>
                </a:cubicBezTo>
                <a:cubicBezTo>
                  <a:pt x="4150" y="11319"/>
                  <a:pt x="4252" y="11582"/>
                  <a:pt x="4353" y="11846"/>
                </a:cubicBezTo>
                <a:cubicBezTo>
                  <a:pt x="4605" y="12504"/>
                  <a:pt x="4590" y="12486"/>
                  <a:pt x="5297" y="12882"/>
                </a:cubicBezTo>
                <a:cubicBezTo>
                  <a:pt x="5757" y="13140"/>
                  <a:pt x="6083" y="13326"/>
                  <a:pt x="6517" y="13572"/>
                </a:cubicBezTo>
                <a:cubicBezTo>
                  <a:pt x="6748" y="13704"/>
                  <a:pt x="6941" y="13810"/>
                  <a:pt x="6945" y="13810"/>
                </a:cubicBezTo>
                <a:cubicBezTo>
                  <a:pt x="6949" y="13810"/>
                  <a:pt x="7259" y="13986"/>
                  <a:pt x="7634" y="14202"/>
                </a:cubicBezTo>
                <a:cubicBezTo>
                  <a:pt x="8009" y="14417"/>
                  <a:pt x="8319" y="14595"/>
                  <a:pt x="8322" y="14595"/>
                </a:cubicBezTo>
                <a:cubicBezTo>
                  <a:pt x="8325" y="14595"/>
                  <a:pt x="8555" y="14725"/>
                  <a:pt x="8835" y="14885"/>
                </a:cubicBezTo>
                <a:cubicBezTo>
                  <a:pt x="9115" y="15044"/>
                  <a:pt x="9365" y="15185"/>
                  <a:pt x="9391" y="15197"/>
                </a:cubicBezTo>
                <a:cubicBezTo>
                  <a:pt x="9438" y="15218"/>
                  <a:pt x="9440" y="15232"/>
                  <a:pt x="9455" y="16168"/>
                </a:cubicBezTo>
                <a:cubicBezTo>
                  <a:pt x="9471" y="17198"/>
                  <a:pt x="9479" y="17283"/>
                  <a:pt x="9598" y="17502"/>
                </a:cubicBezTo>
                <a:cubicBezTo>
                  <a:pt x="9661" y="17619"/>
                  <a:pt x="9664" y="17631"/>
                  <a:pt x="9636" y="17724"/>
                </a:cubicBezTo>
                <a:cubicBezTo>
                  <a:pt x="9620" y="17779"/>
                  <a:pt x="9601" y="17876"/>
                  <a:pt x="9593" y="17941"/>
                </a:cubicBezTo>
                <a:cubicBezTo>
                  <a:pt x="9573" y="18117"/>
                  <a:pt x="9612" y="19722"/>
                  <a:pt x="9639" y="19799"/>
                </a:cubicBezTo>
                <a:cubicBezTo>
                  <a:pt x="9654" y="19841"/>
                  <a:pt x="9656" y="19954"/>
                  <a:pt x="9646" y="20099"/>
                </a:cubicBezTo>
                <a:cubicBezTo>
                  <a:pt x="9617" y="20540"/>
                  <a:pt x="9683" y="20862"/>
                  <a:pt x="9835" y="21039"/>
                </a:cubicBezTo>
                <a:cubicBezTo>
                  <a:pt x="9927" y="21144"/>
                  <a:pt x="10517" y="21533"/>
                  <a:pt x="10623" y="21557"/>
                </a:cubicBezTo>
                <a:cubicBezTo>
                  <a:pt x="10813" y="21600"/>
                  <a:pt x="11093" y="21479"/>
                  <a:pt x="11333" y="21252"/>
                </a:cubicBezTo>
                <a:cubicBezTo>
                  <a:pt x="11413" y="21176"/>
                  <a:pt x="11520" y="21097"/>
                  <a:pt x="11569" y="21079"/>
                </a:cubicBezTo>
                <a:cubicBezTo>
                  <a:pt x="11920" y="20946"/>
                  <a:pt x="12257" y="20618"/>
                  <a:pt x="12420" y="20248"/>
                </a:cubicBezTo>
                <a:cubicBezTo>
                  <a:pt x="12581" y="19884"/>
                  <a:pt x="12598" y="19770"/>
                  <a:pt x="12626" y="18808"/>
                </a:cubicBezTo>
                <a:cubicBezTo>
                  <a:pt x="12650" y="18000"/>
                  <a:pt x="12649" y="17947"/>
                  <a:pt x="12610" y="17811"/>
                </a:cubicBezTo>
                <a:lnTo>
                  <a:pt x="12569" y="17667"/>
                </a:lnTo>
                <a:lnTo>
                  <a:pt x="12694" y="17442"/>
                </a:lnTo>
                <a:cubicBezTo>
                  <a:pt x="12848" y="17167"/>
                  <a:pt x="12911" y="17104"/>
                  <a:pt x="13034" y="17104"/>
                </a:cubicBezTo>
                <a:cubicBezTo>
                  <a:pt x="13148" y="17103"/>
                  <a:pt x="13320" y="17051"/>
                  <a:pt x="13436" y="16981"/>
                </a:cubicBezTo>
                <a:cubicBezTo>
                  <a:pt x="13485" y="16951"/>
                  <a:pt x="14075" y="16365"/>
                  <a:pt x="14748" y="15679"/>
                </a:cubicBezTo>
                <a:cubicBezTo>
                  <a:pt x="16012" y="14389"/>
                  <a:pt x="16584" y="13806"/>
                  <a:pt x="16914" y="13474"/>
                </a:cubicBezTo>
                <a:cubicBezTo>
                  <a:pt x="17146" y="13240"/>
                  <a:pt x="17778" y="12595"/>
                  <a:pt x="18160" y="12201"/>
                </a:cubicBezTo>
                <a:cubicBezTo>
                  <a:pt x="18426" y="11927"/>
                  <a:pt x="18595" y="11691"/>
                  <a:pt x="18610" y="11575"/>
                </a:cubicBezTo>
                <a:cubicBezTo>
                  <a:pt x="18614" y="11547"/>
                  <a:pt x="18633" y="11522"/>
                  <a:pt x="18651" y="11522"/>
                </a:cubicBezTo>
                <a:cubicBezTo>
                  <a:pt x="18674" y="11522"/>
                  <a:pt x="18696" y="11576"/>
                  <a:pt x="18719" y="11692"/>
                </a:cubicBezTo>
                <a:cubicBezTo>
                  <a:pt x="18783" y="11999"/>
                  <a:pt x="18816" y="12037"/>
                  <a:pt x="19187" y="12213"/>
                </a:cubicBezTo>
                <a:cubicBezTo>
                  <a:pt x="19596" y="12408"/>
                  <a:pt x="19703" y="12393"/>
                  <a:pt x="19953" y="12111"/>
                </a:cubicBezTo>
                <a:cubicBezTo>
                  <a:pt x="20028" y="12026"/>
                  <a:pt x="20119" y="11949"/>
                  <a:pt x="20155" y="11939"/>
                </a:cubicBezTo>
                <a:cubicBezTo>
                  <a:pt x="20240" y="11916"/>
                  <a:pt x="20486" y="11758"/>
                  <a:pt x="20591" y="11660"/>
                </a:cubicBezTo>
                <a:cubicBezTo>
                  <a:pt x="20766" y="11498"/>
                  <a:pt x="20918" y="11207"/>
                  <a:pt x="20984" y="10908"/>
                </a:cubicBezTo>
                <a:cubicBezTo>
                  <a:pt x="21018" y="10754"/>
                  <a:pt x="21142" y="9649"/>
                  <a:pt x="21142" y="9504"/>
                </a:cubicBezTo>
                <a:cubicBezTo>
                  <a:pt x="21142" y="9442"/>
                  <a:pt x="21125" y="9323"/>
                  <a:pt x="21105" y="9239"/>
                </a:cubicBezTo>
                <a:lnTo>
                  <a:pt x="21069" y="9086"/>
                </a:lnTo>
                <a:lnTo>
                  <a:pt x="21192" y="8944"/>
                </a:lnTo>
                <a:cubicBezTo>
                  <a:pt x="21322" y="8794"/>
                  <a:pt x="21332" y="8764"/>
                  <a:pt x="21376" y="8332"/>
                </a:cubicBezTo>
                <a:cubicBezTo>
                  <a:pt x="21389" y="8210"/>
                  <a:pt x="21420" y="7948"/>
                  <a:pt x="21441" y="7796"/>
                </a:cubicBezTo>
                <a:cubicBezTo>
                  <a:pt x="21496" y="7401"/>
                  <a:pt x="21587" y="6435"/>
                  <a:pt x="21575" y="6363"/>
                </a:cubicBezTo>
                <a:cubicBezTo>
                  <a:pt x="21551" y="6210"/>
                  <a:pt x="21459" y="6028"/>
                  <a:pt x="21359" y="5933"/>
                </a:cubicBezTo>
                <a:cubicBezTo>
                  <a:pt x="21130" y="5715"/>
                  <a:pt x="20726" y="5533"/>
                  <a:pt x="20341" y="5473"/>
                </a:cubicBezTo>
                <a:cubicBezTo>
                  <a:pt x="20203" y="5452"/>
                  <a:pt x="19770" y="5455"/>
                  <a:pt x="19652" y="5478"/>
                </a:cubicBezTo>
                <a:cubicBezTo>
                  <a:pt x="19496" y="5510"/>
                  <a:pt x="19283" y="5592"/>
                  <a:pt x="19144" y="5676"/>
                </a:cubicBezTo>
                <a:cubicBezTo>
                  <a:pt x="19020" y="5751"/>
                  <a:pt x="18851" y="5984"/>
                  <a:pt x="18851" y="6078"/>
                </a:cubicBezTo>
                <a:cubicBezTo>
                  <a:pt x="18851" y="6126"/>
                  <a:pt x="18742" y="6246"/>
                  <a:pt x="18666" y="6279"/>
                </a:cubicBezTo>
                <a:cubicBezTo>
                  <a:pt x="18582" y="6317"/>
                  <a:pt x="18482" y="6313"/>
                  <a:pt x="18362" y="6269"/>
                </a:cubicBezTo>
                <a:cubicBezTo>
                  <a:pt x="18239" y="6224"/>
                  <a:pt x="17327" y="5851"/>
                  <a:pt x="17250" y="5815"/>
                </a:cubicBezTo>
                <a:cubicBezTo>
                  <a:pt x="17091" y="5739"/>
                  <a:pt x="16867" y="5396"/>
                  <a:pt x="16830" y="5172"/>
                </a:cubicBezTo>
                <a:cubicBezTo>
                  <a:pt x="16809" y="5052"/>
                  <a:pt x="16785" y="4557"/>
                  <a:pt x="16750" y="3575"/>
                </a:cubicBezTo>
                <a:cubicBezTo>
                  <a:pt x="16743" y="3388"/>
                  <a:pt x="16733" y="3170"/>
                  <a:pt x="16728" y="3091"/>
                </a:cubicBezTo>
                <a:cubicBezTo>
                  <a:pt x="16722" y="3012"/>
                  <a:pt x="16710" y="2811"/>
                  <a:pt x="16703" y="2646"/>
                </a:cubicBezTo>
                <a:cubicBezTo>
                  <a:pt x="16695" y="2480"/>
                  <a:pt x="16685" y="2338"/>
                  <a:pt x="16679" y="2327"/>
                </a:cubicBezTo>
                <a:cubicBezTo>
                  <a:pt x="16664" y="2299"/>
                  <a:pt x="16771" y="2189"/>
                  <a:pt x="16891" y="2108"/>
                </a:cubicBezTo>
                <a:cubicBezTo>
                  <a:pt x="17504" y="1696"/>
                  <a:pt x="17718" y="1524"/>
                  <a:pt x="17771" y="1405"/>
                </a:cubicBezTo>
                <a:cubicBezTo>
                  <a:pt x="17837" y="1255"/>
                  <a:pt x="17835" y="906"/>
                  <a:pt x="17768" y="732"/>
                </a:cubicBezTo>
                <a:cubicBezTo>
                  <a:pt x="17707" y="577"/>
                  <a:pt x="17623" y="475"/>
                  <a:pt x="17554" y="475"/>
                </a:cubicBezTo>
                <a:cubicBezTo>
                  <a:pt x="17524" y="475"/>
                  <a:pt x="17474" y="452"/>
                  <a:pt x="17442" y="422"/>
                </a:cubicBezTo>
                <a:cubicBezTo>
                  <a:pt x="17409" y="392"/>
                  <a:pt x="17370" y="372"/>
                  <a:pt x="17355" y="378"/>
                </a:cubicBezTo>
                <a:cubicBezTo>
                  <a:pt x="17340" y="385"/>
                  <a:pt x="17301" y="368"/>
                  <a:pt x="17269" y="342"/>
                </a:cubicBezTo>
                <a:cubicBezTo>
                  <a:pt x="17231" y="311"/>
                  <a:pt x="17186" y="298"/>
                  <a:pt x="17138" y="306"/>
                </a:cubicBezTo>
                <a:cubicBezTo>
                  <a:pt x="17097" y="312"/>
                  <a:pt x="17048" y="303"/>
                  <a:pt x="17032" y="286"/>
                </a:cubicBezTo>
                <a:cubicBezTo>
                  <a:pt x="17015" y="270"/>
                  <a:pt x="16986" y="255"/>
                  <a:pt x="16965" y="252"/>
                </a:cubicBezTo>
                <a:cubicBezTo>
                  <a:pt x="16945" y="249"/>
                  <a:pt x="16903" y="237"/>
                  <a:pt x="16872" y="228"/>
                </a:cubicBezTo>
                <a:cubicBezTo>
                  <a:pt x="16842" y="218"/>
                  <a:pt x="16801" y="210"/>
                  <a:pt x="16782" y="208"/>
                </a:cubicBezTo>
                <a:cubicBezTo>
                  <a:pt x="16764" y="207"/>
                  <a:pt x="16708" y="180"/>
                  <a:pt x="16657" y="148"/>
                </a:cubicBezTo>
                <a:cubicBezTo>
                  <a:pt x="16596" y="110"/>
                  <a:pt x="16556" y="99"/>
                  <a:pt x="16542" y="117"/>
                </a:cubicBezTo>
                <a:cubicBezTo>
                  <a:pt x="16514" y="149"/>
                  <a:pt x="16466" y="117"/>
                  <a:pt x="16486" y="78"/>
                </a:cubicBezTo>
                <a:cubicBezTo>
                  <a:pt x="16496" y="60"/>
                  <a:pt x="16484" y="56"/>
                  <a:pt x="16449" y="66"/>
                </a:cubicBezTo>
                <a:cubicBezTo>
                  <a:pt x="16420" y="75"/>
                  <a:pt x="16382" y="69"/>
                  <a:pt x="16365" y="52"/>
                </a:cubicBezTo>
                <a:cubicBezTo>
                  <a:pt x="16328" y="17"/>
                  <a:pt x="16268" y="1"/>
                  <a:pt x="16158" y="0"/>
                </a:cubicBezTo>
                <a:close/>
              </a:path>
            </a:pathLst>
          </a:cu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