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Rubik Light"/>
      <p:regular r:id="rId28"/>
      <p:bold r:id="rId29"/>
      <p:italic r:id="rId30"/>
      <p:boldItalic r:id="rId31"/>
    </p:embeddedFont>
    <p:embeddedFont>
      <p:font typeface="Roboto"/>
      <p:regular r:id="rId32"/>
      <p:bold r:id="rId33"/>
      <p:italic r:id="rId34"/>
      <p:boldItalic r:id="rId35"/>
    </p:embeddedFont>
    <p:embeddedFont>
      <p:font typeface="Work Sans Medium"/>
      <p:regular r:id="rId36"/>
      <p:bold r:id="rId37"/>
    </p:embeddedFont>
    <p:embeddedFont>
      <p:font typeface="Work Sans"/>
      <p:regular r:id="rId38"/>
      <p:bold r:id="rId39"/>
    </p:embeddedFont>
    <p:embeddedFont>
      <p:font typeface="Rubik"/>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ubik-regular.fntdata"/><Relationship Id="rId20" Type="http://schemas.openxmlformats.org/officeDocument/2006/relationships/slide" Target="slides/slide16.xml"/><Relationship Id="rId42" Type="http://schemas.openxmlformats.org/officeDocument/2006/relationships/font" Target="fonts/Rubik-italic.fntdata"/><Relationship Id="rId41" Type="http://schemas.openxmlformats.org/officeDocument/2006/relationships/font" Target="fonts/Rubik-bold.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Rubik-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ubikLight-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ubik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ubikLight-boldItalic.fntdata"/><Relationship Id="rId30" Type="http://schemas.openxmlformats.org/officeDocument/2006/relationships/font" Target="fonts/RubikLight-italic.fntdata"/><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37" Type="http://schemas.openxmlformats.org/officeDocument/2006/relationships/font" Target="fonts/WorkSansMedium-bold.fntdata"/><Relationship Id="rId14" Type="http://schemas.openxmlformats.org/officeDocument/2006/relationships/slide" Target="slides/slide10.xml"/><Relationship Id="rId36" Type="http://schemas.openxmlformats.org/officeDocument/2006/relationships/font" Target="fonts/WorkSansMedium-regular.fntdata"/><Relationship Id="rId17" Type="http://schemas.openxmlformats.org/officeDocument/2006/relationships/slide" Target="slides/slide13.xml"/><Relationship Id="rId39" Type="http://schemas.openxmlformats.org/officeDocument/2006/relationships/font" Target="fonts/WorkSans-bold.fntdata"/><Relationship Id="rId16" Type="http://schemas.openxmlformats.org/officeDocument/2006/relationships/slide" Target="slides/slide12.xml"/><Relationship Id="rId38" Type="http://schemas.openxmlformats.org/officeDocument/2006/relationships/font" Target="fonts/WorkSans-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163bc995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163bc995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48cb28230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48cb28230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As we conducted this experiment some of our findings were around:</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GB"/>
              <a:t>The relationship we have with the technology, specially automated decisions</a:t>
            </a:r>
            <a:br>
              <a:rPr lang="en-GB"/>
            </a:br>
            <a:endParaRPr/>
          </a:p>
          <a:p>
            <a:pPr indent="-298450" lvl="0" marL="457200" rtl="0" algn="l">
              <a:lnSpc>
                <a:spcPct val="115000"/>
              </a:lnSpc>
              <a:spcBef>
                <a:spcPts val="0"/>
              </a:spcBef>
              <a:spcAft>
                <a:spcPts val="0"/>
              </a:spcAft>
              <a:buSzPts val="1100"/>
              <a:buChar char="-"/>
            </a:pPr>
            <a:r>
              <a:rPr lang="en-GB"/>
              <a:t>Why they choose to use certain </a:t>
            </a:r>
            <a:r>
              <a:rPr lang="en-GB"/>
              <a:t>technologies</a:t>
            </a:r>
            <a:r>
              <a:rPr lang="en-GB"/>
              <a:t> over others</a:t>
            </a:r>
            <a:br>
              <a:rPr lang="en-GB"/>
            </a:br>
            <a:endParaRPr/>
          </a:p>
          <a:p>
            <a:pPr indent="-298450" lvl="0" marL="457200" rtl="0" algn="l">
              <a:lnSpc>
                <a:spcPct val="115000"/>
              </a:lnSpc>
              <a:spcBef>
                <a:spcPts val="0"/>
              </a:spcBef>
              <a:spcAft>
                <a:spcPts val="0"/>
              </a:spcAft>
              <a:buSzPts val="1100"/>
              <a:buChar char="-"/>
            </a:pPr>
            <a:r>
              <a:rPr lang="en-GB"/>
              <a:t>H</a:t>
            </a:r>
            <a:r>
              <a:rPr lang="en-GB"/>
              <a:t>ow young people think it all works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548cb28230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48cb28230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Clr>
                <a:schemeClr val="dk1"/>
              </a:buClr>
              <a:buSzPts val="1100"/>
              <a:buFont typeface="Arial"/>
              <a:buNone/>
            </a:pPr>
            <a:r>
              <a:rPr lang="en-GB" sz="1400">
                <a:latin typeface="Roboto"/>
                <a:ea typeface="Roboto"/>
                <a:cs typeface="Roboto"/>
                <a:sym typeface="Roboto"/>
              </a:rPr>
              <a:t>Speaking to their relationship with technology, young people already have strong opinions on how emerging technical systems should work. We learned that was especially true about AI, and the situations automated decisions should be used in.</a:t>
            </a:r>
            <a:endParaRPr sz="1400">
              <a:latin typeface="Roboto"/>
              <a:ea typeface="Roboto"/>
              <a:cs typeface="Roboto"/>
              <a:sym typeface="Roboto"/>
            </a:endParaRPr>
          </a:p>
          <a:p>
            <a:pPr indent="0" lvl="0" marL="0" rtl="0" algn="l">
              <a:lnSpc>
                <a:spcPct val="160000"/>
              </a:lnSpc>
              <a:spcBef>
                <a:spcPts val="1400"/>
              </a:spcBef>
              <a:spcAft>
                <a:spcPts val="0"/>
              </a:spcAft>
              <a:buClr>
                <a:schemeClr val="dk1"/>
              </a:buClr>
              <a:buSzPts val="1100"/>
              <a:buFont typeface="Arial"/>
              <a:buNone/>
            </a:pPr>
            <a:r>
              <a:rPr lang="en-GB" sz="1400">
                <a:latin typeface="Roboto"/>
                <a:ea typeface="Roboto"/>
                <a:cs typeface="Roboto"/>
                <a:sym typeface="Roboto"/>
              </a:rPr>
              <a:t>The young people we spoke to had the following shared opinions:</a:t>
            </a:r>
            <a:endParaRPr sz="1400">
              <a:latin typeface="Roboto"/>
              <a:ea typeface="Roboto"/>
              <a:cs typeface="Roboto"/>
              <a:sym typeface="Roboto"/>
            </a:endParaRPr>
          </a:p>
          <a:p>
            <a:pPr indent="-317500" lvl="0" marL="457200" rtl="0" algn="l">
              <a:lnSpc>
                <a:spcPct val="160000"/>
              </a:lnSpc>
              <a:spcBef>
                <a:spcPts val="1400"/>
              </a:spcBef>
              <a:spcAft>
                <a:spcPts val="0"/>
              </a:spcAft>
              <a:buClr>
                <a:srgbClr val="000000"/>
              </a:buClr>
              <a:buSzPts val="1400"/>
              <a:buFont typeface="Roboto"/>
              <a:buChar char="●"/>
            </a:pPr>
            <a:r>
              <a:rPr lang="en-GB" sz="1400">
                <a:latin typeface="Roboto"/>
                <a:ea typeface="Roboto"/>
                <a:cs typeface="Roboto"/>
                <a:sym typeface="Roboto"/>
              </a:rPr>
              <a:t>It should not try to foster a humanlike relationship </a:t>
            </a:r>
            <a:r>
              <a:rPr lang="en-GB" sz="1400">
                <a:solidFill>
                  <a:schemeClr val="dk1"/>
                </a:solidFill>
                <a:latin typeface="Roboto"/>
                <a:ea typeface="Roboto"/>
                <a:cs typeface="Roboto"/>
                <a:sym typeface="Roboto"/>
              </a:rPr>
              <a:t>everything and its limitations should be clear.</a:t>
            </a:r>
            <a:r>
              <a:rPr lang="en-GB" sz="1400">
                <a:latin typeface="Roboto"/>
                <a:ea typeface="Roboto"/>
                <a:cs typeface="Roboto"/>
                <a:sym typeface="Roboto"/>
              </a:rPr>
              <a:t> I</a:t>
            </a:r>
            <a:r>
              <a:rPr lang="en-GB" sz="1400">
                <a:latin typeface="Roboto"/>
                <a:ea typeface="Roboto"/>
                <a:cs typeface="Roboto"/>
                <a:sym typeface="Roboto"/>
              </a:rPr>
              <a:t>t is important AI discloses it is artificial or automated in the beginning of the interaction or engagement</a:t>
            </a:r>
            <a:endParaRPr sz="1400">
              <a:latin typeface="Roboto"/>
              <a:ea typeface="Roboto"/>
              <a:cs typeface="Roboto"/>
              <a:sym typeface="Roboto"/>
            </a:endParaRPr>
          </a:p>
          <a:p>
            <a:pPr indent="-317500" lvl="0" marL="457200" rtl="0" algn="l">
              <a:lnSpc>
                <a:spcPct val="160000"/>
              </a:lnSpc>
              <a:spcBef>
                <a:spcPts val="0"/>
              </a:spcBef>
              <a:spcAft>
                <a:spcPts val="0"/>
              </a:spcAft>
              <a:buClr>
                <a:srgbClr val="000000"/>
              </a:buClr>
              <a:buSzPts val="1400"/>
              <a:buFont typeface="Roboto"/>
              <a:buChar char="●"/>
            </a:pPr>
            <a:r>
              <a:rPr lang="en-GB" sz="1400">
                <a:latin typeface="Roboto"/>
                <a:ea typeface="Roboto"/>
                <a:cs typeface="Roboto"/>
                <a:sym typeface="Roboto"/>
              </a:rPr>
              <a:t>The app should forget their entire history of interactions when it is is deleted or removed. </a:t>
            </a:r>
            <a:r>
              <a:rPr lang="en-GB" sz="1400">
                <a:latin typeface="Roboto"/>
                <a:ea typeface="Roboto"/>
                <a:cs typeface="Roboto"/>
                <a:sym typeface="Roboto"/>
              </a:rPr>
              <a:t>Unless specifically directed, AI powered chatbots and tools should not betray privacy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48cb28230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48cb28230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highlight>
                  <a:srgbClr val="FFFFFF"/>
                </a:highlight>
                <a:latin typeface="Roboto"/>
                <a:ea typeface="Roboto"/>
                <a:cs typeface="Roboto"/>
                <a:sym typeface="Roboto"/>
              </a:rPr>
              <a:t>Many young people wanted to interact with MoodJar because it was a ‘bot’. They trusted that they would get a response based on what they said and nothing more. This was one of the key reasons why the young people appreciated the interaction with MoodJar, valuing this method of expression over talking to friends in such circumstances.</a:t>
            </a:r>
            <a:endParaRPr sz="1400">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sz="1400">
              <a:highlight>
                <a:srgbClr val="FFFFFF"/>
              </a:highlight>
              <a:latin typeface="Roboto"/>
              <a:ea typeface="Roboto"/>
              <a:cs typeface="Roboto"/>
              <a:sym typeface="Roboto"/>
            </a:endParaRPr>
          </a:p>
          <a:p>
            <a:pPr indent="0" lvl="0" marL="0" rtl="0" algn="l">
              <a:lnSpc>
                <a:spcPct val="160000"/>
              </a:lnSpc>
              <a:spcBef>
                <a:spcPts val="0"/>
              </a:spcBef>
              <a:spcAft>
                <a:spcPts val="0"/>
              </a:spcAft>
              <a:buNone/>
            </a:pPr>
            <a:r>
              <a:rPr lang="en-GB" sz="1400">
                <a:latin typeface="Roboto"/>
                <a:ea typeface="Roboto"/>
                <a:cs typeface="Roboto"/>
                <a:sym typeface="Roboto"/>
              </a:rPr>
              <a:t>What they identified as bias, we identify as objectivity.</a:t>
            </a:r>
            <a:endParaRPr i="1" sz="1400">
              <a:highlight>
                <a:srgbClr val="FFFFFF"/>
              </a:highlight>
              <a:latin typeface="Roboto"/>
              <a:ea typeface="Roboto"/>
              <a:cs typeface="Roboto"/>
              <a:sym typeface="Roboto"/>
            </a:endParaRPr>
          </a:p>
          <a:p>
            <a:pPr indent="0" lvl="0" marL="0" rtl="0" algn="l">
              <a:lnSpc>
                <a:spcPct val="160000"/>
              </a:lnSpc>
              <a:spcBef>
                <a:spcPts val="1400"/>
              </a:spcBef>
              <a:spcAft>
                <a:spcPts val="1400"/>
              </a:spcAft>
              <a:buNone/>
            </a:pPr>
            <a:r>
              <a:rPr lang="en-GB" sz="1400">
                <a:highlight>
                  <a:srgbClr val="FFFFFF"/>
                </a:highlight>
                <a:latin typeface="Roboto"/>
                <a:ea typeface="Roboto"/>
                <a:cs typeface="Roboto"/>
                <a:sym typeface="Roboto"/>
              </a:rPr>
              <a:t>Young people are actively aware of their decisions to use certain technologies to address their issues and will chose the most accessible solution. </a:t>
            </a:r>
            <a:endParaRPr sz="1400">
              <a:highlight>
                <a:srgbClr val="FFFFFF"/>
              </a:highlight>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48cb28230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48cb28230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GB" sz="1400">
                <a:latin typeface="Roboto"/>
                <a:ea typeface="Roboto"/>
                <a:cs typeface="Roboto"/>
                <a:sym typeface="Roboto"/>
              </a:rPr>
              <a:t>Not all our user research participants actually agreed with this quote. </a:t>
            </a:r>
            <a:endParaRPr i="1" sz="1400">
              <a:latin typeface="Roboto"/>
              <a:ea typeface="Roboto"/>
              <a:cs typeface="Roboto"/>
              <a:sym typeface="Roboto"/>
            </a:endParaRPr>
          </a:p>
          <a:p>
            <a:pPr indent="0" lvl="0" marL="0" rtl="0" algn="l">
              <a:lnSpc>
                <a:spcPct val="160000"/>
              </a:lnSpc>
              <a:spcBef>
                <a:spcPts val="1400"/>
              </a:spcBef>
              <a:spcAft>
                <a:spcPts val="0"/>
              </a:spcAft>
              <a:buNone/>
            </a:pPr>
            <a:r>
              <a:rPr lang="en-GB" sz="1400">
                <a:latin typeface="Roboto"/>
                <a:ea typeface="Roboto"/>
                <a:cs typeface="Roboto"/>
                <a:sym typeface="Roboto"/>
              </a:rPr>
              <a:t>They were divided. The two group our research participants identified under were:</a:t>
            </a:r>
            <a:endParaRPr sz="1400">
              <a:latin typeface="Roboto"/>
              <a:ea typeface="Roboto"/>
              <a:cs typeface="Roboto"/>
              <a:sym typeface="Roboto"/>
            </a:endParaRPr>
          </a:p>
          <a:p>
            <a:pPr indent="-317500" lvl="0" marL="457200" rtl="0" algn="l">
              <a:lnSpc>
                <a:spcPct val="160000"/>
              </a:lnSpc>
              <a:spcBef>
                <a:spcPts val="1400"/>
              </a:spcBef>
              <a:spcAft>
                <a:spcPts val="0"/>
              </a:spcAft>
              <a:buSzPts val="1400"/>
              <a:buFont typeface="Roboto"/>
              <a:buAutoNum type="arabicPeriod"/>
            </a:pPr>
            <a:r>
              <a:rPr lang="en-GB" sz="1400">
                <a:latin typeface="Roboto"/>
                <a:ea typeface="Roboto"/>
                <a:cs typeface="Roboto"/>
                <a:sym typeface="Roboto"/>
              </a:rPr>
              <a:t>An individual who expects information security from the digital products and services they use. They don’t really need to truly know how a technical system works, just that it does.</a:t>
            </a:r>
            <a:endParaRPr sz="1400">
              <a:latin typeface="Roboto"/>
              <a:ea typeface="Roboto"/>
              <a:cs typeface="Roboto"/>
              <a:sym typeface="Roboto"/>
            </a:endParaRPr>
          </a:p>
          <a:p>
            <a:pPr indent="-317500" lvl="0" marL="457200" rtl="0" algn="l">
              <a:lnSpc>
                <a:spcPct val="160000"/>
              </a:lnSpc>
              <a:spcBef>
                <a:spcPts val="0"/>
              </a:spcBef>
              <a:spcAft>
                <a:spcPts val="0"/>
              </a:spcAft>
              <a:buSzPts val="1400"/>
              <a:buFont typeface="Roboto"/>
              <a:buAutoNum type="arabicPeriod"/>
            </a:pPr>
            <a:r>
              <a:rPr lang="en-GB" sz="1400">
                <a:latin typeface="Roboto"/>
                <a:ea typeface="Roboto"/>
                <a:cs typeface="Roboto"/>
                <a:sym typeface="Roboto"/>
              </a:rPr>
              <a:t>An individual who expects both privacy and information security from the digital products and services they use. These people look to dig a little deeper, beyond the surface, to understand if their expectations are being met.</a:t>
            </a:r>
            <a:endParaRPr sz="1400">
              <a:latin typeface="Roboto"/>
              <a:ea typeface="Roboto"/>
              <a:cs typeface="Roboto"/>
              <a:sym typeface="Roboto"/>
            </a:endParaRPr>
          </a:p>
          <a:p>
            <a:pPr indent="0" lvl="0" marL="0" rtl="0" algn="l">
              <a:lnSpc>
                <a:spcPct val="160000"/>
              </a:lnSpc>
              <a:spcBef>
                <a:spcPts val="1400"/>
              </a:spcBef>
              <a:spcAft>
                <a:spcPts val="0"/>
              </a:spcAft>
              <a:buClr>
                <a:schemeClr val="dk1"/>
              </a:buClr>
              <a:buSzPts val="1100"/>
              <a:buFont typeface="Arial"/>
              <a:buNone/>
            </a:pPr>
            <a:r>
              <a:rPr i="1" lang="en-GB" sz="1400">
                <a:latin typeface="Roboto"/>
                <a:ea typeface="Roboto"/>
                <a:cs typeface="Roboto"/>
                <a:sym typeface="Roboto"/>
              </a:rPr>
              <a:t>Both IF and Comuzi </a:t>
            </a:r>
            <a:r>
              <a:rPr i="1" lang="en-GB" sz="1400">
                <a:latin typeface="Roboto"/>
                <a:ea typeface="Roboto"/>
                <a:cs typeface="Roboto"/>
                <a:sym typeface="Roboto"/>
              </a:rPr>
              <a:t>believe</a:t>
            </a:r>
            <a:r>
              <a:rPr i="1" lang="en-GB" sz="1400">
                <a:latin typeface="Roboto"/>
                <a:ea typeface="Roboto"/>
                <a:cs typeface="Roboto"/>
                <a:sym typeface="Roboto"/>
              </a:rPr>
              <a:t> we should be designing for </a:t>
            </a:r>
            <a:r>
              <a:rPr i="1" lang="en-GB" sz="1400">
                <a:latin typeface="Roboto"/>
                <a:ea typeface="Roboto"/>
                <a:cs typeface="Roboto"/>
                <a:sym typeface="Roboto"/>
              </a:rPr>
              <a:t>the</a:t>
            </a:r>
            <a:r>
              <a:rPr i="1" lang="en-GB" sz="1400">
                <a:latin typeface="Roboto"/>
                <a:ea typeface="Roboto"/>
                <a:cs typeface="Roboto"/>
                <a:sym typeface="Roboto"/>
              </a:rPr>
              <a:t> second persona at all times as it gives people more agency to choose how their information is used and a deeper understanding of what’s going on in an </a:t>
            </a:r>
            <a:r>
              <a:rPr i="1" lang="en-GB" sz="1400">
                <a:latin typeface="Roboto"/>
                <a:ea typeface="Roboto"/>
                <a:cs typeface="Roboto"/>
                <a:sym typeface="Roboto"/>
              </a:rPr>
              <a:t>accessible</a:t>
            </a:r>
            <a:r>
              <a:rPr i="1" lang="en-GB" sz="1400">
                <a:latin typeface="Roboto"/>
                <a:ea typeface="Roboto"/>
                <a:cs typeface="Roboto"/>
                <a:sym typeface="Roboto"/>
              </a:rPr>
              <a:t> way. </a:t>
            </a:r>
            <a:endParaRPr i="1" sz="1400">
              <a:latin typeface="Roboto"/>
              <a:ea typeface="Roboto"/>
              <a:cs typeface="Roboto"/>
              <a:sym typeface="Roboto"/>
            </a:endParaRPr>
          </a:p>
          <a:p>
            <a:pPr indent="0" lvl="0" marL="0" rtl="0" algn="l">
              <a:lnSpc>
                <a:spcPct val="115000"/>
              </a:lnSpc>
              <a:spcBef>
                <a:spcPts val="14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9c554cbf4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9c554cbf4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59c554cbf4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9c554cbf4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We did some user research sessions with young people to find out what a positive human interaction with automated decisions was to them.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We found 23 insights and 6 key themes.</a:t>
            </a:r>
            <a:br>
              <a:rPr lang="en-GB"/>
            </a:br>
            <a:br>
              <a:rPr lang="en-GB"/>
            </a:br>
            <a:r>
              <a:rPr lang="en-GB"/>
              <a:t>Using these insights we designed MoodJar, a mental health chatbot which uses automated decisions to assist with an individuals mental health and looked to see if making our system more explainable was of benefit in helping them navigate app. </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Informed not told: Language was a big thing for young people. They wanted to feel like they had agency over their conversations, especially as they’re in a position when they’re told to do a lot of things.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7d07540a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7d07540a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We did some user research sessions with young people to find out what a positive human interaction with automated decisions was to them.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We found 23 insights and 6 key themes.</a:t>
            </a:r>
            <a:br>
              <a:rPr lang="en-GB"/>
            </a:br>
            <a:br>
              <a:rPr lang="en-GB"/>
            </a:br>
            <a:r>
              <a:rPr lang="en-GB"/>
              <a:t>Using these insights we designed MoodJar, a mental health chatbot which uses automated decisions to assist with an individuals mental health and looked to see if making our system more explainable was of benefit in helping them navigate app. </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Informed not told: Language was a big thing for young people. They wanted to feel like they had agency over their conversations, especially as they’re in a position when they’re told to do a lot of things.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56380c8d25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6380c8d2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GB"/>
              <a:t>Young people are aware of the digital environment they enter when using apps and understand that in many cases the exchange of it being free is to if the brand or company can use their data. </a:t>
            </a:r>
            <a:endParaRPr/>
          </a:p>
          <a:p>
            <a:pPr indent="0" lvl="0" marL="457200" rtl="0" algn="l">
              <a:lnSpc>
                <a:spcPct val="115000"/>
              </a:lnSpc>
              <a:spcBef>
                <a:spcPts val="0"/>
              </a:spcBef>
              <a:spcAft>
                <a:spcPts val="0"/>
              </a:spcAft>
              <a:buNone/>
            </a:pPr>
            <a:br>
              <a:rPr lang="en-GB"/>
            </a:br>
            <a:r>
              <a:rPr lang="en-GB"/>
              <a:t>In this context they did not want their data being exploited or used for alternative purposes.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6380c8d2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6380c8d2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a:t>Lastly in line with the setting of a mental health chatbot young people wanted support not to be diagnosed. They understood they could go seek professional help to be diagnosed. A the current time of interaction they just need help.</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These insights directed the design of MoodJar from the name to tone of voice, to how we designed the UI interactions because as Grace said the devil is in the detail.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9c554cbf4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59c554cbf4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968a543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968a543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 </a:t>
            </a:r>
            <a:r>
              <a:rPr lang="en-GB"/>
              <a:t>Akil</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I’m Grace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is the first time we’ve done this talk together, so bear with us - and we’ll try to keep each other to </a:t>
            </a:r>
            <a:r>
              <a:rPr lang="en-GB"/>
              <a:t>lightning</a:t>
            </a:r>
            <a:r>
              <a:rPr lang="en-GB"/>
              <a:t> time!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57c47c6f1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57c47c6f1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 answer the question given to us in the brief. I think the answer is yes.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can show the inner workings of a chatbot to make </a:t>
            </a:r>
            <a:r>
              <a:rPr lang="en-GB"/>
              <a:t>automated</a:t>
            </a:r>
            <a:r>
              <a:rPr lang="en-GB"/>
              <a:t> decisions more explainable.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But now we know the answer is yes, and we know that we can do it and create positive human interactions.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question is… where else can we do this to improve both understanding and experience of technical systems in society?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57d07540a6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57d07540a6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48cb28230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48cb28230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The future is *not* a connected fridge.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The real opportunity of emerging tech is solving actual problems - and making people’s lives better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T</a:t>
            </a:r>
            <a:r>
              <a:rPr lang="en-GB"/>
              <a:t>echnology shapes, and is shaped by, the societies that create and use it. It’s up to us what that looks like in the future.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5163bc995e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5163bc995e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48cb28230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48cb28230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AKIL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9c554cbf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9c554cbf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GRACE IF is a technology studio, specialising in ethical and </a:t>
            </a:r>
            <a:br>
              <a:rPr lang="en-GB"/>
            </a:br>
            <a:r>
              <a:rPr lang="en-GB"/>
              <a:t>practical uses of data and AI</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48cb28230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48cb28230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We explored automated decisions because they have such an impact on our lives.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Choosing a sensitive topic area (</a:t>
            </a:r>
            <a:r>
              <a:rPr lang="en-GB"/>
              <a:t>mental</a:t>
            </a:r>
            <a:r>
              <a:rPr lang="en-GB"/>
              <a:t> health) where, many chatbots already exist, we looked to see if we could improve the way young people navigate these situations.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This was a rapid experiment but it highlights some key interactions and principles we could carry forward to make better products geared at creating positive human interactions.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9c554cbf4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9c554cbf4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9c554cbf4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9c554cbf4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9c554cbf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9c554cbf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9c554cbf4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9c554cbf4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We explored automated decisions because they have such an impact on our lives.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Choosing a sensitive topic area (mental health) where, many chatbots already exist, we looked to see if we could improve the way young people navigate these situations.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This was a rapid experiment but it highlights some key interactions and principles we could carry forward to make better products geared at creating positive human interactions.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CK TITLE">
  <p:cSld name="TITLE_2_2">
    <p:bg>
      <p:bgPr>
        <a:solidFill>
          <a:srgbClr val="F85B22">
            <a:alpha val="95000"/>
          </a:srgbClr>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679350" y="0"/>
            <a:ext cx="7785600" cy="4516800"/>
          </a:xfrm>
          <a:prstGeom prst="rect">
            <a:avLst/>
          </a:prstGeom>
        </p:spPr>
        <p:txBody>
          <a:bodyPr anchorCtr="0" anchor="ctr" bIns="0" lIns="0" spcFirstLastPara="1" rIns="0" wrap="square" tIns="0"/>
          <a:lstStyle>
            <a:lvl1pPr lvl="0" rtl="0">
              <a:spcBef>
                <a:spcPts val="0"/>
              </a:spcBef>
              <a:spcAft>
                <a:spcPts val="0"/>
              </a:spcAft>
              <a:buClr>
                <a:srgbClr val="FFFFFF"/>
              </a:buClr>
              <a:buSzPts val="4400"/>
              <a:buFont typeface="Rubik"/>
              <a:buNone/>
              <a:defRPr sz="4400">
                <a:solidFill>
                  <a:srgbClr val="FFFFFF"/>
                </a:solidFill>
                <a:latin typeface="Rubik"/>
                <a:ea typeface="Rubik"/>
                <a:cs typeface="Rubik"/>
                <a:sym typeface="Rubik"/>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pic>
        <p:nvPicPr>
          <p:cNvPr id="11" name="Google Shape;11;p2"/>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pic>
        <p:nvPicPr>
          <p:cNvPr id="12" name="Google Shape;12;p2"/>
          <p:cNvPicPr preferRelativeResize="0"/>
          <p:nvPr/>
        </p:nvPicPr>
        <p:blipFill>
          <a:blip r:embed="rId3">
            <a:alphaModFix/>
          </a:blip>
          <a:stretch>
            <a:fillRect/>
          </a:stretch>
        </p:blipFill>
        <p:spPr>
          <a:xfrm>
            <a:off x="1242447" y="4750673"/>
            <a:ext cx="716676" cy="134275"/>
          </a:xfrm>
          <a:prstGeom prst="rect">
            <a:avLst/>
          </a:prstGeom>
          <a:noFill/>
          <a:ln>
            <a:noFill/>
          </a:ln>
        </p:spPr>
      </p:pic>
      <p:grpSp>
        <p:nvGrpSpPr>
          <p:cNvPr id="13" name="Google Shape;13;p2"/>
          <p:cNvGrpSpPr/>
          <p:nvPr/>
        </p:nvGrpSpPr>
        <p:grpSpPr>
          <a:xfrm>
            <a:off x="982788" y="4762717"/>
            <a:ext cx="119110" cy="119110"/>
            <a:chOff x="273175" y="2570600"/>
            <a:chExt cx="1147500" cy="1147500"/>
          </a:xfrm>
        </p:grpSpPr>
        <p:cxnSp>
          <p:nvCxnSpPr>
            <p:cNvPr id="14" name="Google Shape;14;p2"/>
            <p:cNvCxnSpPr/>
            <p:nvPr/>
          </p:nvCxnSpPr>
          <p:spPr>
            <a:xfrm>
              <a:off x="275425" y="2570600"/>
              <a:ext cx="1143000" cy="1143000"/>
            </a:xfrm>
            <a:prstGeom prst="straightConnector1">
              <a:avLst/>
            </a:prstGeom>
            <a:noFill/>
            <a:ln cap="flat" cmpd="sng" w="9525">
              <a:solidFill>
                <a:srgbClr val="434343"/>
              </a:solidFill>
              <a:prstDash val="solid"/>
              <a:round/>
              <a:headEnd len="med" w="med" type="none"/>
              <a:tailEnd len="med" w="med" type="none"/>
            </a:ln>
          </p:spPr>
        </p:cxnSp>
        <p:cxnSp>
          <p:nvCxnSpPr>
            <p:cNvPr id="15" name="Google Shape;15;p2"/>
            <p:cNvCxnSpPr/>
            <p:nvPr/>
          </p:nvCxnSpPr>
          <p:spPr>
            <a:xfrm flipH="1">
              <a:off x="273175" y="2570600"/>
              <a:ext cx="1147500" cy="1147500"/>
            </a:xfrm>
            <a:prstGeom prst="straightConnector1">
              <a:avLst/>
            </a:prstGeom>
            <a:noFill/>
            <a:ln cap="flat" cmpd="sng" w="9525">
              <a:solidFill>
                <a:srgbClr val="434343"/>
              </a:solidFill>
              <a:prstDash val="solid"/>
              <a:round/>
              <a:headEnd len="med" w="med" type="none"/>
              <a:tailEnd len="med" w="med"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CRO TEXT">
  <p:cSld name="TITLE_2_2_1_7_2">
    <p:bg>
      <p:bgPr>
        <a:noFill/>
      </p:bgPr>
    </p:bg>
    <p:spTree>
      <p:nvGrpSpPr>
        <p:cNvPr id="62" name="Shape 62"/>
        <p:cNvGrpSpPr/>
        <p:nvPr/>
      </p:nvGrpSpPr>
      <p:grpSpPr>
        <a:xfrm>
          <a:off x="0" y="0"/>
          <a:ext cx="0" cy="0"/>
          <a:chOff x="0" y="0"/>
          <a:chExt cx="0" cy="0"/>
        </a:xfrm>
      </p:grpSpPr>
      <p:sp>
        <p:nvSpPr>
          <p:cNvPr id="63" name="Google Shape;63;p11"/>
          <p:cNvSpPr txBox="1"/>
          <p:nvPr>
            <p:ph idx="1"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solidFill>
                  <a:srgbClr val="999999"/>
                </a:solidFill>
                <a:latin typeface="Work Sans Medium"/>
                <a:ea typeface="Work Sans Medium"/>
                <a:cs typeface="Work Sans Medium"/>
                <a:sym typeface="Work Sans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4" name="Google Shape;64;p11"/>
          <p:cNvSpPr txBox="1"/>
          <p:nvPr>
            <p:ph idx="2" type="body"/>
          </p:nvPr>
        </p:nvSpPr>
        <p:spPr>
          <a:xfrm>
            <a:off x="679275" y="666000"/>
            <a:ext cx="6050700" cy="3813900"/>
          </a:xfrm>
          <a:prstGeom prst="rect">
            <a:avLst/>
          </a:prstGeom>
        </p:spPr>
        <p:txBody>
          <a:bodyPr anchorCtr="0" anchor="ctr" bIns="0" lIns="0" spcFirstLastPara="1" rIns="0" wrap="square" tIns="0"/>
          <a:lstStyle>
            <a:lvl1pPr indent="-431800" lvl="0" marL="457200" rtl="0">
              <a:lnSpc>
                <a:spcPct val="100000"/>
              </a:lnSpc>
              <a:spcBef>
                <a:spcPts val="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1pPr>
            <a:lvl2pPr indent="-431800" lvl="1" marL="914400" rtl="0">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2pPr>
            <a:lvl3pPr indent="-431800" lvl="2" marL="1371600" rtl="0">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3pPr>
            <a:lvl4pPr indent="-431800" lvl="3" marL="1828800" rtl="0">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4pPr>
            <a:lvl5pPr indent="-431800" lvl="4" marL="2286000" rtl="0">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5pPr>
            <a:lvl6pPr indent="-431800" lvl="5" marL="2743200" rtl="0">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6pPr>
            <a:lvl7pPr indent="-431800" lvl="6" marL="3200400" rtl="0">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7pPr>
            <a:lvl8pPr indent="-431800" lvl="7" marL="3657600" rtl="0">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8pPr>
            <a:lvl9pPr indent="-431800" lvl="8" marL="4114800" rtl="0">
              <a:lnSpc>
                <a:spcPct val="100000"/>
              </a:lnSpc>
              <a:spcBef>
                <a:spcPts val="1000"/>
              </a:spcBef>
              <a:spcAft>
                <a:spcPts val="1000"/>
              </a:spcAft>
              <a:buClr>
                <a:srgbClr val="434343"/>
              </a:buClr>
              <a:buSzPts val="3200"/>
              <a:buFont typeface="Rubik Light"/>
              <a:buChar char="■"/>
              <a:defRPr sz="3200">
                <a:solidFill>
                  <a:srgbClr val="434343"/>
                </a:solidFill>
                <a:latin typeface="Rubik Light"/>
                <a:ea typeface="Rubik Light"/>
                <a:cs typeface="Rubik Light"/>
                <a:sym typeface="Rubik Light"/>
              </a:defRPr>
            </a:lvl9pPr>
          </a:lstStyle>
          <a:p/>
        </p:txBody>
      </p:sp>
      <p:pic>
        <p:nvPicPr>
          <p:cNvPr id="65" name="Google Shape;65;p11"/>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pic>
        <p:nvPicPr>
          <p:cNvPr id="66" name="Google Shape;66;p11"/>
          <p:cNvPicPr preferRelativeResize="0"/>
          <p:nvPr/>
        </p:nvPicPr>
        <p:blipFill rotWithShape="1">
          <a:blip r:embed="rId3">
            <a:alphaModFix/>
          </a:blip>
          <a:srcRect b="0" l="0" r="0" t="0"/>
          <a:stretch/>
        </p:blipFill>
        <p:spPr>
          <a:xfrm>
            <a:off x="1242447" y="4750673"/>
            <a:ext cx="716676" cy="134275"/>
          </a:xfrm>
          <a:prstGeom prst="rect">
            <a:avLst/>
          </a:prstGeom>
          <a:noFill/>
          <a:ln>
            <a:noFill/>
          </a:ln>
        </p:spPr>
      </p:pic>
      <p:grpSp>
        <p:nvGrpSpPr>
          <p:cNvPr id="67" name="Google Shape;67;p11"/>
          <p:cNvGrpSpPr/>
          <p:nvPr/>
        </p:nvGrpSpPr>
        <p:grpSpPr>
          <a:xfrm>
            <a:off x="982788" y="4762717"/>
            <a:ext cx="119110" cy="119110"/>
            <a:chOff x="273175" y="2570600"/>
            <a:chExt cx="1147500" cy="1147500"/>
          </a:xfrm>
        </p:grpSpPr>
        <p:cxnSp>
          <p:nvCxnSpPr>
            <p:cNvPr id="68" name="Google Shape;68;p11"/>
            <p:cNvCxnSpPr/>
            <p:nvPr/>
          </p:nvCxnSpPr>
          <p:spPr>
            <a:xfrm>
              <a:off x="275425" y="2570600"/>
              <a:ext cx="1143000" cy="1143000"/>
            </a:xfrm>
            <a:prstGeom prst="straightConnector1">
              <a:avLst/>
            </a:prstGeom>
            <a:noFill/>
            <a:ln cap="flat" cmpd="sng" w="9525">
              <a:solidFill>
                <a:srgbClr val="999999"/>
              </a:solidFill>
              <a:prstDash val="solid"/>
              <a:round/>
              <a:headEnd len="med" w="med" type="none"/>
              <a:tailEnd len="med" w="med" type="none"/>
            </a:ln>
          </p:spPr>
        </p:cxnSp>
        <p:cxnSp>
          <p:nvCxnSpPr>
            <p:cNvPr id="69" name="Google Shape;69;p11"/>
            <p:cNvCxnSpPr/>
            <p:nvPr/>
          </p:nvCxnSpPr>
          <p:spPr>
            <a:xfrm flipH="1">
              <a:off x="273175" y="2570600"/>
              <a:ext cx="1147500" cy="1147500"/>
            </a:xfrm>
            <a:prstGeom prst="straightConnector1">
              <a:avLst/>
            </a:prstGeom>
            <a:noFill/>
            <a:ln cap="flat" cmpd="sng" w="9525">
              <a:solidFill>
                <a:srgbClr val="999999"/>
              </a:solidFill>
              <a:prstDash val="solid"/>
              <a:round/>
              <a:headEnd len="med" w="med" type="none"/>
              <a:tailEnd len="med" w="med" type="none"/>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CRO/MICRO TEXT">
  <p:cSld name="TITLE_2_2_1_7_2_2">
    <p:bg>
      <p:bgPr>
        <a:noFill/>
      </p:bgPr>
    </p:bg>
    <p:spTree>
      <p:nvGrpSpPr>
        <p:cNvPr id="70" name="Shape 70"/>
        <p:cNvGrpSpPr/>
        <p:nvPr/>
      </p:nvGrpSpPr>
      <p:grpSpPr>
        <a:xfrm>
          <a:off x="0" y="0"/>
          <a:ext cx="0" cy="0"/>
          <a:chOff x="0" y="0"/>
          <a:chExt cx="0" cy="0"/>
        </a:xfrm>
      </p:grpSpPr>
      <p:sp>
        <p:nvSpPr>
          <p:cNvPr id="71" name="Google Shape;71;p12"/>
          <p:cNvSpPr txBox="1"/>
          <p:nvPr>
            <p:ph idx="1" type="body"/>
          </p:nvPr>
        </p:nvSpPr>
        <p:spPr>
          <a:xfrm>
            <a:off x="679275" y="666000"/>
            <a:ext cx="7785600" cy="3813900"/>
          </a:xfrm>
          <a:prstGeom prst="rect">
            <a:avLst/>
          </a:prstGeom>
        </p:spPr>
        <p:txBody>
          <a:bodyPr anchorCtr="0" anchor="ctr" bIns="0" lIns="0" spcFirstLastPara="1" rIns="0" wrap="square" tIns="0"/>
          <a:lstStyle>
            <a:lvl1pPr indent="-406400" lvl="0" marL="457200" rtl="0">
              <a:lnSpc>
                <a:spcPct val="100000"/>
              </a:lnSpc>
              <a:spcBef>
                <a:spcPts val="0"/>
              </a:spcBef>
              <a:spcAft>
                <a:spcPts val="0"/>
              </a:spcAft>
              <a:buClr>
                <a:srgbClr val="434343"/>
              </a:buClr>
              <a:buSzPts val="2800"/>
              <a:buFont typeface="Rubik Light"/>
              <a:buChar char="•"/>
              <a:defRPr sz="2800">
                <a:solidFill>
                  <a:srgbClr val="434343"/>
                </a:solidFill>
                <a:latin typeface="Rubik Light"/>
                <a:ea typeface="Rubik Light"/>
                <a:cs typeface="Rubik Light"/>
                <a:sym typeface="Rubik Light"/>
              </a:defRPr>
            </a:lvl1pPr>
            <a:lvl2pPr indent="-406400" lvl="1" marL="914400" rtl="0">
              <a:lnSpc>
                <a:spcPct val="100000"/>
              </a:lnSpc>
              <a:spcBef>
                <a:spcPts val="1000"/>
              </a:spcBef>
              <a:spcAft>
                <a:spcPts val="0"/>
              </a:spcAft>
              <a:buClr>
                <a:srgbClr val="434343"/>
              </a:buClr>
              <a:buSzPts val="2800"/>
              <a:buFont typeface="Rubik Light"/>
              <a:buChar char="–"/>
              <a:defRPr sz="2800">
                <a:solidFill>
                  <a:srgbClr val="434343"/>
                </a:solidFill>
                <a:latin typeface="Rubik Light"/>
                <a:ea typeface="Rubik Light"/>
                <a:cs typeface="Rubik Light"/>
                <a:sym typeface="Rubik Light"/>
              </a:defRPr>
            </a:lvl2pPr>
            <a:lvl3pPr indent="-406400" lvl="2" marL="1371600" rtl="0">
              <a:lnSpc>
                <a:spcPct val="100000"/>
              </a:lnSpc>
              <a:spcBef>
                <a:spcPts val="1000"/>
              </a:spcBef>
              <a:spcAft>
                <a:spcPts val="0"/>
              </a:spcAft>
              <a:buClr>
                <a:srgbClr val="434343"/>
              </a:buClr>
              <a:buSzPts val="2800"/>
              <a:buFont typeface="Rubik Light"/>
              <a:buChar char="∙"/>
              <a:defRPr sz="2800">
                <a:solidFill>
                  <a:srgbClr val="434343"/>
                </a:solidFill>
                <a:latin typeface="Rubik Light"/>
                <a:ea typeface="Rubik Light"/>
                <a:cs typeface="Rubik Light"/>
                <a:sym typeface="Rubik Light"/>
              </a:defRPr>
            </a:lvl3pPr>
            <a:lvl4pPr indent="-406400" lvl="3" marL="1828800" rtl="0">
              <a:lnSpc>
                <a:spcPct val="100000"/>
              </a:lnSpc>
              <a:spcBef>
                <a:spcPts val="1000"/>
              </a:spcBef>
              <a:spcAft>
                <a:spcPts val="0"/>
              </a:spcAft>
              <a:buClr>
                <a:srgbClr val="434343"/>
              </a:buClr>
              <a:buSzPts val="2800"/>
              <a:buFont typeface="Rubik Light"/>
              <a:buChar char="●"/>
              <a:defRPr sz="2800">
                <a:solidFill>
                  <a:srgbClr val="434343"/>
                </a:solidFill>
                <a:latin typeface="Rubik Light"/>
                <a:ea typeface="Rubik Light"/>
                <a:cs typeface="Rubik Light"/>
                <a:sym typeface="Rubik Light"/>
              </a:defRPr>
            </a:lvl4pPr>
            <a:lvl5pPr indent="-406400" lvl="4" marL="2286000" rtl="0">
              <a:lnSpc>
                <a:spcPct val="100000"/>
              </a:lnSpc>
              <a:spcBef>
                <a:spcPts val="1000"/>
              </a:spcBef>
              <a:spcAft>
                <a:spcPts val="0"/>
              </a:spcAft>
              <a:buClr>
                <a:srgbClr val="434343"/>
              </a:buClr>
              <a:buSzPts val="2800"/>
              <a:buFont typeface="Rubik Light"/>
              <a:buChar char="○"/>
              <a:defRPr sz="2800">
                <a:solidFill>
                  <a:srgbClr val="434343"/>
                </a:solidFill>
                <a:latin typeface="Rubik Light"/>
                <a:ea typeface="Rubik Light"/>
                <a:cs typeface="Rubik Light"/>
                <a:sym typeface="Rubik Light"/>
              </a:defRPr>
            </a:lvl5pPr>
            <a:lvl6pPr indent="-406400" lvl="5" marL="2743200" rtl="0">
              <a:lnSpc>
                <a:spcPct val="100000"/>
              </a:lnSpc>
              <a:spcBef>
                <a:spcPts val="1000"/>
              </a:spcBef>
              <a:spcAft>
                <a:spcPts val="0"/>
              </a:spcAft>
              <a:buClr>
                <a:srgbClr val="434343"/>
              </a:buClr>
              <a:buSzPts val="2800"/>
              <a:buFont typeface="Rubik Light"/>
              <a:buChar char="■"/>
              <a:defRPr sz="2800">
                <a:solidFill>
                  <a:srgbClr val="434343"/>
                </a:solidFill>
                <a:latin typeface="Rubik Light"/>
                <a:ea typeface="Rubik Light"/>
                <a:cs typeface="Rubik Light"/>
                <a:sym typeface="Rubik Light"/>
              </a:defRPr>
            </a:lvl6pPr>
            <a:lvl7pPr indent="-406400" lvl="6" marL="3200400" rtl="0">
              <a:lnSpc>
                <a:spcPct val="100000"/>
              </a:lnSpc>
              <a:spcBef>
                <a:spcPts val="1000"/>
              </a:spcBef>
              <a:spcAft>
                <a:spcPts val="0"/>
              </a:spcAft>
              <a:buClr>
                <a:srgbClr val="434343"/>
              </a:buClr>
              <a:buSzPts val="2800"/>
              <a:buFont typeface="Rubik Light"/>
              <a:buChar char="●"/>
              <a:defRPr sz="2800">
                <a:solidFill>
                  <a:srgbClr val="434343"/>
                </a:solidFill>
                <a:latin typeface="Rubik Light"/>
                <a:ea typeface="Rubik Light"/>
                <a:cs typeface="Rubik Light"/>
                <a:sym typeface="Rubik Light"/>
              </a:defRPr>
            </a:lvl7pPr>
            <a:lvl8pPr indent="-406400" lvl="7" marL="3657600" rtl="0">
              <a:lnSpc>
                <a:spcPct val="100000"/>
              </a:lnSpc>
              <a:spcBef>
                <a:spcPts val="1000"/>
              </a:spcBef>
              <a:spcAft>
                <a:spcPts val="0"/>
              </a:spcAft>
              <a:buClr>
                <a:srgbClr val="434343"/>
              </a:buClr>
              <a:buSzPts val="2800"/>
              <a:buFont typeface="Rubik Light"/>
              <a:buChar char="○"/>
              <a:defRPr sz="2800">
                <a:solidFill>
                  <a:srgbClr val="434343"/>
                </a:solidFill>
                <a:latin typeface="Rubik Light"/>
                <a:ea typeface="Rubik Light"/>
                <a:cs typeface="Rubik Light"/>
                <a:sym typeface="Rubik Light"/>
              </a:defRPr>
            </a:lvl8pPr>
            <a:lvl9pPr indent="-406400" lvl="8" marL="4114800" rtl="0">
              <a:lnSpc>
                <a:spcPct val="100000"/>
              </a:lnSpc>
              <a:spcBef>
                <a:spcPts val="1000"/>
              </a:spcBef>
              <a:spcAft>
                <a:spcPts val="1000"/>
              </a:spcAft>
              <a:buClr>
                <a:srgbClr val="434343"/>
              </a:buClr>
              <a:buSzPts val="2800"/>
              <a:buFont typeface="Rubik Light"/>
              <a:buChar char="■"/>
              <a:defRPr sz="2800">
                <a:solidFill>
                  <a:srgbClr val="434343"/>
                </a:solidFill>
                <a:latin typeface="Rubik Light"/>
                <a:ea typeface="Rubik Light"/>
                <a:cs typeface="Rubik Light"/>
                <a:sym typeface="Rubik Light"/>
              </a:defRPr>
            </a:lvl9pPr>
          </a:lstStyle>
          <a:p/>
        </p:txBody>
      </p:sp>
      <p:pic>
        <p:nvPicPr>
          <p:cNvPr id="72" name="Google Shape;72;p12"/>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sp>
        <p:nvSpPr>
          <p:cNvPr id="73" name="Google Shape;73;p12"/>
          <p:cNvSpPr txBox="1"/>
          <p:nvPr>
            <p:ph idx="2"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solidFill>
                  <a:srgbClr val="999999"/>
                </a:solidFill>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pic>
        <p:nvPicPr>
          <p:cNvPr id="74" name="Google Shape;74;p12"/>
          <p:cNvPicPr preferRelativeResize="0"/>
          <p:nvPr/>
        </p:nvPicPr>
        <p:blipFill rotWithShape="1">
          <a:blip r:embed="rId3">
            <a:alphaModFix/>
          </a:blip>
          <a:srcRect b="0" l="0" r="0" t="0"/>
          <a:stretch/>
        </p:blipFill>
        <p:spPr>
          <a:xfrm>
            <a:off x="1242447" y="4750673"/>
            <a:ext cx="716676" cy="134275"/>
          </a:xfrm>
          <a:prstGeom prst="rect">
            <a:avLst/>
          </a:prstGeom>
          <a:noFill/>
          <a:ln>
            <a:noFill/>
          </a:ln>
        </p:spPr>
      </p:pic>
      <p:grpSp>
        <p:nvGrpSpPr>
          <p:cNvPr id="75" name="Google Shape;75;p12"/>
          <p:cNvGrpSpPr/>
          <p:nvPr/>
        </p:nvGrpSpPr>
        <p:grpSpPr>
          <a:xfrm>
            <a:off x="982788" y="4762717"/>
            <a:ext cx="119110" cy="119110"/>
            <a:chOff x="273175" y="2570600"/>
            <a:chExt cx="1147500" cy="1147500"/>
          </a:xfrm>
        </p:grpSpPr>
        <p:cxnSp>
          <p:nvCxnSpPr>
            <p:cNvPr id="76" name="Google Shape;76;p12"/>
            <p:cNvCxnSpPr/>
            <p:nvPr/>
          </p:nvCxnSpPr>
          <p:spPr>
            <a:xfrm>
              <a:off x="275425" y="2570600"/>
              <a:ext cx="1143000" cy="1143000"/>
            </a:xfrm>
            <a:prstGeom prst="straightConnector1">
              <a:avLst/>
            </a:prstGeom>
            <a:noFill/>
            <a:ln cap="flat" cmpd="sng" w="9525">
              <a:solidFill>
                <a:srgbClr val="999999"/>
              </a:solidFill>
              <a:prstDash val="solid"/>
              <a:round/>
              <a:headEnd len="med" w="med" type="none"/>
              <a:tailEnd len="med" w="med" type="none"/>
            </a:ln>
          </p:spPr>
        </p:cxnSp>
        <p:cxnSp>
          <p:nvCxnSpPr>
            <p:cNvPr id="77" name="Google Shape;77;p12"/>
            <p:cNvCxnSpPr/>
            <p:nvPr/>
          </p:nvCxnSpPr>
          <p:spPr>
            <a:xfrm flipH="1">
              <a:off x="273175" y="2570600"/>
              <a:ext cx="1147500" cy="1147500"/>
            </a:xfrm>
            <a:prstGeom prst="straightConnector1">
              <a:avLst/>
            </a:prstGeom>
            <a:noFill/>
            <a:ln cap="flat" cmpd="sng" w="9525">
              <a:solidFill>
                <a:srgbClr val="999999"/>
              </a:solidFill>
              <a:prstDash val="solid"/>
              <a:round/>
              <a:headEnd len="med" w="med" type="none"/>
              <a:tailEnd len="med" w="med" type="none"/>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ICRO TEXT">
  <p:cSld name="TITLE_2_2_1_7_2_1">
    <p:bg>
      <p:bgPr>
        <a:noFill/>
      </p:bgPr>
    </p:bg>
    <p:spTree>
      <p:nvGrpSpPr>
        <p:cNvPr id="78" name="Shape 78"/>
        <p:cNvGrpSpPr/>
        <p:nvPr/>
      </p:nvGrpSpPr>
      <p:grpSpPr>
        <a:xfrm>
          <a:off x="0" y="0"/>
          <a:ext cx="0" cy="0"/>
          <a:chOff x="0" y="0"/>
          <a:chExt cx="0" cy="0"/>
        </a:xfrm>
      </p:grpSpPr>
      <p:sp>
        <p:nvSpPr>
          <p:cNvPr id="79" name="Google Shape;79;p13"/>
          <p:cNvSpPr txBox="1"/>
          <p:nvPr>
            <p:ph idx="1" type="body"/>
          </p:nvPr>
        </p:nvSpPr>
        <p:spPr>
          <a:xfrm>
            <a:off x="2414125" y="666000"/>
            <a:ext cx="6050700" cy="3813900"/>
          </a:xfrm>
          <a:prstGeom prst="rect">
            <a:avLst/>
          </a:prstGeom>
        </p:spPr>
        <p:txBody>
          <a:bodyPr anchorCtr="0" anchor="ctr" bIns="0" lIns="0" spcFirstLastPara="1" rIns="0" wrap="square" tIns="0"/>
          <a:lstStyle>
            <a:lvl1pPr indent="-381000" lvl="0" marL="457200" rtl="0">
              <a:lnSpc>
                <a:spcPct val="100000"/>
              </a:lnSpc>
              <a:spcBef>
                <a:spcPts val="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1pPr>
            <a:lvl2pPr indent="-381000" lvl="1" marL="9144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2pPr>
            <a:lvl3pPr indent="-381000" lvl="2" marL="13716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3pPr>
            <a:lvl4pPr indent="-381000" lvl="3" marL="18288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4pPr>
            <a:lvl5pPr indent="-381000" lvl="4" marL="22860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5pPr>
            <a:lvl6pPr indent="-381000" lvl="5" marL="27432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6pPr>
            <a:lvl7pPr indent="-381000" lvl="6" marL="32004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7pPr>
            <a:lvl8pPr indent="-381000" lvl="7" marL="36576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8pPr>
            <a:lvl9pPr indent="-381000" lvl="8" marL="4114800" rtl="0">
              <a:lnSpc>
                <a:spcPct val="100000"/>
              </a:lnSpc>
              <a:spcBef>
                <a:spcPts val="1000"/>
              </a:spcBef>
              <a:spcAft>
                <a:spcPts val="1000"/>
              </a:spcAft>
              <a:buClr>
                <a:srgbClr val="434343"/>
              </a:buClr>
              <a:buSzPts val="2400"/>
              <a:buFont typeface="Rubik Light"/>
              <a:buChar char="■"/>
              <a:defRPr sz="2400">
                <a:solidFill>
                  <a:srgbClr val="434343"/>
                </a:solidFill>
                <a:latin typeface="Rubik Light"/>
                <a:ea typeface="Rubik Light"/>
                <a:cs typeface="Rubik Light"/>
                <a:sym typeface="Rubik Light"/>
              </a:defRPr>
            </a:lvl9pPr>
          </a:lstStyle>
          <a:p/>
        </p:txBody>
      </p:sp>
      <p:pic>
        <p:nvPicPr>
          <p:cNvPr id="80" name="Google Shape;80;p13"/>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sp>
        <p:nvSpPr>
          <p:cNvPr id="81" name="Google Shape;81;p13"/>
          <p:cNvSpPr txBox="1"/>
          <p:nvPr>
            <p:ph idx="2"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solidFill>
                  <a:srgbClr val="999999"/>
                </a:solidFill>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pic>
        <p:nvPicPr>
          <p:cNvPr id="82" name="Google Shape;82;p13"/>
          <p:cNvPicPr preferRelativeResize="0"/>
          <p:nvPr/>
        </p:nvPicPr>
        <p:blipFill rotWithShape="1">
          <a:blip r:embed="rId3">
            <a:alphaModFix/>
          </a:blip>
          <a:srcRect b="0" l="0" r="0" t="0"/>
          <a:stretch/>
        </p:blipFill>
        <p:spPr>
          <a:xfrm>
            <a:off x="1242447" y="4750673"/>
            <a:ext cx="716676" cy="134275"/>
          </a:xfrm>
          <a:prstGeom prst="rect">
            <a:avLst/>
          </a:prstGeom>
          <a:noFill/>
          <a:ln>
            <a:noFill/>
          </a:ln>
        </p:spPr>
      </p:pic>
      <p:grpSp>
        <p:nvGrpSpPr>
          <p:cNvPr id="83" name="Google Shape;83;p13"/>
          <p:cNvGrpSpPr/>
          <p:nvPr/>
        </p:nvGrpSpPr>
        <p:grpSpPr>
          <a:xfrm>
            <a:off x="982788" y="4762717"/>
            <a:ext cx="119110" cy="119110"/>
            <a:chOff x="273175" y="2570600"/>
            <a:chExt cx="1147500" cy="1147500"/>
          </a:xfrm>
        </p:grpSpPr>
        <p:cxnSp>
          <p:nvCxnSpPr>
            <p:cNvPr id="84" name="Google Shape;84;p13"/>
            <p:cNvCxnSpPr/>
            <p:nvPr/>
          </p:nvCxnSpPr>
          <p:spPr>
            <a:xfrm>
              <a:off x="275425" y="2570600"/>
              <a:ext cx="1143000" cy="1143000"/>
            </a:xfrm>
            <a:prstGeom prst="straightConnector1">
              <a:avLst/>
            </a:prstGeom>
            <a:noFill/>
            <a:ln cap="flat" cmpd="sng" w="9525">
              <a:solidFill>
                <a:srgbClr val="999999"/>
              </a:solidFill>
              <a:prstDash val="solid"/>
              <a:round/>
              <a:headEnd len="med" w="med" type="none"/>
              <a:tailEnd len="med" w="med" type="none"/>
            </a:ln>
          </p:spPr>
        </p:cxnSp>
        <p:cxnSp>
          <p:nvCxnSpPr>
            <p:cNvPr id="85" name="Google Shape;85;p13"/>
            <p:cNvCxnSpPr/>
            <p:nvPr/>
          </p:nvCxnSpPr>
          <p:spPr>
            <a:xfrm flipH="1">
              <a:off x="273175" y="2570600"/>
              <a:ext cx="1147500" cy="1147500"/>
            </a:xfrm>
            <a:prstGeom prst="straightConnector1">
              <a:avLst/>
            </a:prstGeom>
            <a:noFill/>
            <a:ln cap="flat" cmpd="sng" w="9525">
              <a:solidFill>
                <a:srgbClr val="999999"/>
              </a:solidFill>
              <a:prstDash val="solid"/>
              <a:round/>
              <a:headEnd len="med" w="med" type="none"/>
              <a:tailEnd len="med" w="med" type="none"/>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RED TEXT">
  <p:cSld name="TITLE_2_2_1_7_1">
    <p:bg>
      <p:bgPr>
        <a:noFill/>
      </p:bgPr>
    </p:bg>
    <p:spTree>
      <p:nvGrpSpPr>
        <p:cNvPr id="86" name="Shape 86"/>
        <p:cNvGrpSpPr/>
        <p:nvPr/>
      </p:nvGrpSpPr>
      <p:grpSpPr>
        <a:xfrm>
          <a:off x="0" y="0"/>
          <a:ext cx="0" cy="0"/>
          <a:chOff x="0" y="0"/>
          <a:chExt cx="0" cy="0"/>
        </a:xfrm>
      </p:grpSpPr>
      <p:sp>
        <p:nvSpPr>
          <p:cNvPr id="87" name="Google Shape;87;p14"/>
          <p:cNvSpPr txBox="1"/>
          <p:nvPr>
            <p:ph idx="1" type="body"/>
          </p:nvPr>
        </p:nvSpPr>
        <p:spPr>
          <a:xfrm>
            <a:off x="1554450" y="666000"/>
            <a:ext cx="6035100" cy="3813900"/>
          </a:xfrm>
          <a:prstGeom prst="rect">
            <a:avLst/>
          </a:prstGeom>
        </p:spPr>
        <p:txBody>
          <a:bodyPr anchorCtr="0" anchor="ctr" bIns="91425" lIns="91425" spcFirstLastPara="1" rIns="91425" wrap="square" tIns="91425"/>
          <a:lstStyle>
            <a:lvl1pPr indent="-431800" lvl="0" marL="457200" rtl="0" algn="ctr">
              <a:lnSpc>
                <a:spcPct val="100000"/>
              </a:lnSpc>
              <a:spcBef>
                <a:spcPts val="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1pPr>
            <a:lvl2pPr indent="-431800" lvl="1" marL="914400" rtl="0" algn="ctr">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2pPr>
            <a:lvl3pPr indent="-431800" lvl="2" marL="1371600" rtl="0" algn="ctr">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3pPr>
            <a:lvl4pPr indent="-431800" lvl="3" marL="1828800" rtl="0" algn="ctr">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4pPr>
            <a:lvl5pPr indent="-431800" lvl="4" marL="2286000" rtl="0" algn="ctr">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5pPr>
            <a:lvl6pPr indent="-431800" lvl="5" marL="2743200" rtl="0" algn="ctr">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6pPr>
            <a:lvl7pPr indent="-431800" lvl="6" marL="3200400" rtl="0" algn="ctr">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7pPr>
            <a:lvl8pPr indent="-431800" lvl="7" marL="3657600" rtl="0" algn="ctr">
              <a:lnSpc>
                <a:spcPct val="100000"/>
              </a:lnSpc>
              <a:spcBef>
                <a:spcPts val="1000"/>
              </a:spcBef>
              <a:spcAft>
                <a:spcPts val="0"/>
              </a:spcAft>
              <a:buClr>
                <a:srgbClr val="434343"/>
              </a:buClr>
              <a:buSzPts val="3200"/>
              <a:buFont typeface="Rubik Light"/>
              <a:buChar char="○"/>
              <a:defRPr sz="3200">
                <a:solidFill>
                  <a:srgbClr val="434343"/>
                </a:solidFill>
                <a:latin typeface="Rubik Light"/>
                <a:ea typeface="Rubik Light"/>
                <a:cs typeface="Rubik Light"/>
                <a:sym typeface="Rubik Light"/>
              </a:defRPr>
            </a:lvl8pPr>
            <a:lvl9pPr indent="-431800" lvl="8" marL="4114800" rtl="0" algn="ctr">
              <a:lnSpc>
                <a:spcPct val="100000"/>
              </a:lnSpc>
              <a:spcBef>
                <a:spcPts val="1000"/>
              </a:spcBef>
              <a:spcAft>
                <a:spcPts val="1000"/>
              </a:spcAft>
              <a:buClr>
                <a:srgbClr val="434343"/>
              </a:buClr>
              <a:buSzPts val="3200"/>
              <a:buFont typeface="Rubik Light"/>
              <a:buChar char="■"/>
              <a:defRPr sz="3200">
                <a:solidFill>
                  <a:srgbClr val="434343"/>
                </a:solidFill>
                <a:latin typeface="Rubik Light"/>
                <a:ea typeface="Rubik Light"/>
                <a:cs typeface="Rubik Light"/>
                <a:sym typeface="Rubik Light"/>
              </a:defRPr>
            </a:lvl9pPr>
          </a:lstStyle>
          <a:p/>
        </p:txBody>
      </p:sp>
      <p:pic>
        <p:nvPicPr>
          <p:cNvPr id="88" name="Google Shape;88;p14"/>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sp>
        <p:nvSpPr>
          <p:cNvPr id="89" name="Google Shape;89;p14"/>
          <p:cNvSpPr txBox="1"/>
          <p:nvPr>
            <p:ph idx="2"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solidFill>
                  <a:srgbClr val="999999"/>
                </a:solidFill>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pic>
        <p:nvPicPr>
          <p:cNvPr id="90" name="Google Shape;90;p14"/>
          <p:cNvPicPr preferRelativeResize="0"/>
          <p:nvPr/>
        </p:nvPicPr>
        <p:blipFill rotWithShape="1">
          <a:blip r:embed="rId3">
            <a:alphaModFix/>
          </a:blip>
          <a:srcRect b="0" l="0" r="0" t="0"/>
          <a:stretch/>
        </p:blipFill>
        <p:spPr>
          <a:xfrm>
            <a:off x="1242447" y="4750673"/>
            <a:ext cx="716676" cy="134275"/>
          </a:xfrm>
          <a:prstGeom prst="rect">
            <a:avLst/>
          </a:prstGeom>
          <a:noFill/>
          <a:ln>
            <a:noFill/>
          </a:ln>
        </p:spPr>
      </p:pic>
      <p:grpSp>
        <p:nvGrpSpPr>
          <p:cNvPr id="91" name="Google Shape;91;p14"/>
          <p:cNvGrpSpPr/>
          <p:nvPr/>
        </p:nvGrpSpPr>
        <p:grpSpPr>
          <a:xfrm>
            <a:off x="982788" y="4762717"/>
            <a:ext cx="119110" cy="119110"/>
            <a:chOff x="273175" y="2570600"/>
            <a:chExt cx="1147500" cy="1147500"/>
          </a:xfrm>
        </p:grpSpPr>
        <p:cxnSp>
          <p:nvCxnSpPr>
            <p:cNvPr id="92" name="Google Shape;92;p14"/>
            <p:cNvCxnSpPr/>
            <p:nvPr/>
          </p:nvCxnSpPr>
          <p:spPr>
            <a:xfrm>
              <a:off x="275425" y="2570600"/>
              <a:ext cx="1143000" cy="1143000"/>
            </a:xfrm>
            <a:prstGeom prst="straightConnector1">
              <a:avLst/>
            </a:prstGeom>
            <a:noFill/>
            <a:ln cap="flat" cmpd="sng" w="9525">
              <a:solidFill>
                <a:srgbClr val="999999"/>
              </a:solidFill>
              <a:prstDash val="solid"/>
              <a:round/>
              <a:headEnd len="med" w="med" type="none"/>
              <a:tailEnd len="med" w="med" type="none"/>
            </a:ln>
          </p:spPr>
        </p:cxnSp>
        <p:cxnSp>
          <p:nvCxnSpPr>
            <p:cNvPr id="93" name="Google Shape;93;p14"/>
            <p:cNvCxnSpPr/>
            <p:nvPr/>
          </p:nvCxnSpPr>
          <p:spPr>
            <a:xfrm flipH="1">
              <a:off x="273175" y="2570600"/>
              <a:ext cx="1147500" cy="1147500"/>
            </a:xfrm>
            <a:prstGeom prst="straightConnector1">
              <a:avLst/>
            </a:prstGeom>
            <a:noFill/>
            <a:ln cap="flat" cmpd="sng" w="9525">
              <a:solidFill>
                <a:srgbClr val="999999"/>
              </a:solidFill>
              <a:prstDash val="solid"/>
              <a:round/>
              <a:headEnd len="med" w="med" type="none"/>
              <a:tailEnd len="med" w="med" type="none"/>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PORTANT QUOTE">
  <p:cSld name="TITLE_2_2_1_7_1_1">
    <p:bg>
      <p:bgPr>
        <a:noFill/>
      </p:bgPr>
    </p:bg>
    <p:spTree>
      <p:nvGrpSpPr>
        <p:cNvPr id="94" name="Shape 94"/>
        <p:cNvGrpSpPr/>
        <p:nvPr/>
      </p:nvGrpSpPr>
      <p:grpSpPr>
        <a:xfrm>
          <a:off x="0" y="0"/>
          <a:ext cx="0" cy="0"/>
          <a:chOff x="0" y="0"/>
          <a:chExt cx="0" cy="0"/>
        </a:xfrm>
      </p:grpSpPr>
      <p:sp>
        <p:nvSpPr>
          <p:cNvPr id="95" name="Google Shape;95;p15"/>
          <p:cNvSpPr txBox="1"/>
          <p:nvPr>
            <p:ph idx="1" type="body"/>
          </p:nvPr>
        </p:nvSpPr>
        <p:spPr>
          <a:xfrm>
            <a:off x="1554450" y="666000"/>
            <a:ext cx="6035100" cy="3813900"/>
          </a:xfrm>
          <a:prstGeom prst="rect">
            <a:avLst/>
          </a:prstGeom>
        </p:spPr>
        <p:txBody>
          <a:bodyPr anchorCtr="0" anchor="ctr" bIns="91425" lIns="91425" spcFirstLastPara="1" rIns="91425" wrap="square" tIns="91425"/>
          <a:lstStyle>
            <a:lvl1pPr indent="-431800" lvl="0" marL="457200" rtl="0" algn="ctr">
              <a:lnSpc>
                <a:spcPct val="100000"/>
              </a:lnSpc>
              <a:spcBef>
                <a:spcPts val="0"/>
              </a:spcBef>
              <a:spcAft>
                <a:spcPts val="0"/>
              </a:spcAft>
              <a:buClr>
                <a:srgbClr val="434343"/>
              </a:buClr>
              <a:buSzPts val="3200"/>
              <a:buFont typeface="Rubik"/>
              <a:buChar char="•"/>
              <a:defRPr sz="3200">
                <a:solidFill>
                  <a:srgbClr val="434343"/>
                </a:solidFill>
                <a:latin typeface="Rubik"/>
                <a:ea typeface="Rubik"/>
                <a:cs typeface="Rubik"/>
                <a:sym typeface="Rubik"/>
              </a:defRPr>
            </a:lvl1pPr>
            <a:lvl2pPr indent="-431800" lvl="1" marL="914400" rtl="0" algn="ctr">
              <a:lnSpc>
                <a:spcPct val="100000"/>
              </a:lnSpc>
              <a:spcBef>
                <a:spcPts val="1000"/>
              </a:spcBef>
              <a:spcAft>
                <a:spcPts val="0"/>
              </a:spcAft>
              <a:buClr>
                <a:srgbClr val="434343"/>
              </a:buClr>
              <a:buSzPts val="3200"/>
              <a:buFont typeface="Rubik"/>
              <a:buChar char="–"/>
              <a:defRPr sz="3200">
                <a:solidFill>
                  <a:srgbClr val="434343"/>
                </a:solidFill>
                <a:latin typeface="Rubik"/>
                <a:ea typeface="Rubik"/>
                <a:cs typeface="Rubik"/>
                <a:sym typeface="Rubik"/>
              </a:defRPr>
            </a:lvl2pPr>
            <a:lvl3pPr indent="-431800" lvl="2" marL="1371600" rtl="0" algn="ctr">
              <a:lnSpc>
                <a:spcPct val="100000"/>
              </a:lnSpc>
              <a:spcBef>
                <a:spcPts val="1000"/>
              </a:spcBef>
              <a:spcAft>
                <a:spcPts val="0"/>
              </a:spcAft>
              <a:buClr>
                <a:srgbClr val="434343"/>
              </a:buClr>
              <a:buSzPts val="3200"/>
              <a:buFont typeface="Rubik"/>
              <a:buChar char="∙"/>
              <a:defRPr sz="3200">
                <a:solidFill>
                  <a:srgbClr val="434343"/>
                </a:solidFill>
                <a:latin typeface="Rubik"/>
                <a:ea typeface="Rubik"/>
                <a:cs typeface="Rubik"/>
                <a:sym typeface="Rubik"/>
              </a:defRPr>
            </a:lvl3pPr>
            <a:lvl4pPr indent="-431800" lvl="3" marL="1828800" rtl="0" algn="ctr">
              <a:lnSpc>
                <a:spcPct val="100000"/>
              </a:lnSpc>
              <a:spcBef>
                <a:spcPts val="1000"/>
              </a:spcBef>
              <a:spcAft>
                <a:spcPts val="0"/>
              </a:spcAft>
              <a:buClr>
                <a:srgbClr val="434343"/>
              </a:buClr>
              <a:buSzPts val="3200"/>
              <a:buFont typeface="Rubik"/>
              <a:buChar char="●"/>
              <a:defRPr sz="3200">
                <a:solidFill>
                  <a:srgbClr val="434343"/>
                </a:solidFill>
                <a:latin typeface="Rubik"/>
                <a:ea typeface="Rubik"/>
                <a:cs typeface="Rubik"/>
                <a:sym typeface="Rubik"/>
              </a:defRPr>
            </a:lvl4pPr>
            <a:lvl5pPr indent="-431800" lvl="4" marL="2286000" rtl="0" algn="ctr">
              <a:lnSpc>
                <a:spcPct val="100000"/>
              </a:lnSpc>
              <a:spcBef>
                <a:spcPts val="1000"/>
              </a:spcBef>
              <a:spcAft>
                <a:spcPts val="0"/>
              </a:spcAft>
              <a:buClr>
                <a:srgbClr val="434343"/>
              </a:buClr>
              <a:buSzPts val="3200"/>
              <a:buFont typeface="Rubik"/>
              <a:buChar char="○"/>
              <a:defRPr sz="3200">
                <a:solidFill>
                  <a:srgbClr val="434343"/>
                </a:solidFill>
                <a:latin typeface="Rubik"/>
                <a:ea typeface="Rubik"/>
                <a:cs typeface="Rubik"/>
                <a:sym typeface="Rubik"/>
              </a:defRPr>
            </a:lvl5pPr>
            <a:lvl6pPr indent="-431800" lvl="5" marL="2743200" rtl="0" algn="ctr">
              <a:lnSpc>
                <a:spcPct val="100000"/>
              </a:lnSpc>
              <a:spcBef>
                <a:spcPts val="1000"/>
              </a:spcBef>
              <a:spcAft>
                <a:spcPts val="0"/>
              </a:spcAft>
              <a:buClr>
                <a:srgbClr val="434343"/>
              </a:buClr>
              <a:buSzPts val="3200"/>
              <a:buFont typeface="Rubik"/>
              <a:buChar char="■"/>
              <a:defRPr sz="3200">
                <a:solidFill>
                  <a:srgbClr val="434343"/>
                </a:solidFill>
                <a:latin typeface="Rubik"/>
                <a:ea typeface="Rubik"/>
                <a:cs typeface="Rubik"/>
                <a:sym typeface="Rubik"/>
              </a:defRPr>
            </a:lvl6pPr>
            <a:lvl7pPr indent="-431800" lvl="6" marL="3200400" rtl="0" algn="ctr">
              <a:lnSpc>
                <a:spcPct val="100000"/>
              </a:lnSpc>
              <a:spcBef>
                <a:spcPts val="1000"/>
              </a:spcBef>
              <a:spcAft>
                <a:spcPts val="0"/>
              </a:spcAft>
              <a:buClr>
                <a:srgbClr val="434343"/>
              </a:buClr>
              <a:buSzPts val="3200"/>
              <a:buFont typeface="Rubik"/>
              <a:buChar char="●"/>
              <a:defRPr sz="3200">
                <a:solidFill>
                  <a:srgbClr val="434343"/>
                </a:solidFill>
                <a:latin typeface="Rubik"/>
                <a:ea typeface="Rubik"/>
                <a:cs typeface="Rubik"/>
                <a:sym typeface="Rubik"/>
              </a:defRPr>
            </a:lvl7pPr>
            <a:lvl8pPr indent="-431800" lvl="7" marL="3657600" rtl="0" algn="ctr">
              <a:lnSpc>
                <a:spcPct val="100000"/>
              </a:lnSpc>
              <a:spcBef>
                <a:spcPts val="1000"/>
              </a:spcBef>
              <a:spcAft>
                <a:spcPts val="0"/>
              </a:spcAft>
              <a:buClr>
                <a:srgbClr val="434343"/>
              </a:buClr>
              <a:buSzPts val="3200"/>
              <a:buFont typeface="Rubik"/>
              <a:buChar char="○"/>
              <a:defRPr sz="3200">
                <a:solidFill>
                  <a:srgbClr val="434343"/>
                </a:solidFill>
                <a:latin typeface="Rubik"/>
                <a:ea typeface="Rubik"/>
                <a:cs typeface="Rubik"/>
                <a:sym typeface="Rubik"/>
              </a:defRPr>
            </a:lvl8pPr>
            <a:lvl9pPr indent="-431800" lvl="8" marL="4114800" rtl="0" algn="ctr">
              <a:lnSpc>
                <a:spcPct val="100000"/>
              </a:lnSpc>
              <a:spcBef>
                <a:spcPts val="1000"/>
              </a:spcBef>
              <a:spcAft>
                <a:spcPts val="1000"/>
              </a:spcAft>
              <a:buClr>
                <a:srgbClr val="434343"/>
              </a:buClr>
              <a:buSzPts val="3200"/>
              <a:buFont typeface="Rubik"/>
              <a:buChar char="■"/>
              <a:defRPr sz="3200">
                <a:solidFill>
                  <a:srgbClr val="434343"/>
                </a:solidFill>
                <a:latin typeface="Rubik"/>
                <a:ea typeface="Rubik"/>
                <a:cs typeface="Rubik"/>
                <a:sym typeface="Rubik"/>
              </a:defRPr>
            </a:lvl9pPr>
          </a:lstStyle>
          <a:p/>
        </p:txBody>
      </p:sp>
      <p:pic>
        <p:nvPicPr>
          <p:cNvPr id="96" name="Google Shape;96;p15"/>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sp>
        <p:nvSpPr>
          <p:cNvPr id="97" name="Google Shape;97;p15"/>
          <p:cNvSpPr txBox="1"/>
          <p:nvPr>
            <p:ph idx="2"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solidFill>
                  <a:srgbClr val="999999"/>
                </a:solidFill>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pic>
        <p:nvPicPr>
          <p:cNvPr id="98" name="Google Shape;98;p15"/>
          <p:cNvPicPr preferRelativeResize="0"/>
          <p:nvPr/>
        </p:nvPicPr>
        <p:blipFill rotWithShape="1">
          <a:blip r:embed="rId3">
            <a:alphaModFix/>
          </a:blip>
          <a:srcRect b="0" l="0" r="0" t="0"/>
          <a:stretch/>
        </p:blipFill>
        <p:spPr>
          <a:xfrm>
            <a:off x="1242447" y="4750673"/>
            <a:ext cx="716676" cy="134275"/>
          </a:xfrm>
          <a:prstGeom prst="rect">
            <a:avLst/>
          </a:prstGeom>
          <a:noFill/>
          <a:ln>
            <a:noFill/>
          </a:ln>
        </p:spPr>
      </p:pic>
      <p:grpSp>
        <p:nvGrpSpPr>
          <p:cNvPr id="99" name="Google Shape;99;p15"/>
          <p:cNvGrpSpPr/>
          <p:nvPr/>
        </p:nvGrpSpPr>
        <p:grpSpPr>
          <a:xfrm>
            <a:off x="982788" y="4762717"/>
            <a:ext cx="119110" cy="119110"/>
            <a:chOff x="273175" y="2570600"/>
            <a:chExt cx="1147500" cy="1147500"/>
          </a:xfrm>
        </p:grpSpPr>
        <p:cxnSp>
          <p:nvCxnSpPr>
            <p:cNvPr id="100" name="Google Shape;100;p15"/>
            <p:cNvCxnSpPr/>
            <p:nvPr/>
          </p:nvCxnSpPr>
          <p:spPr>
            <a:xfrm>
              <a:off x="275425" y="2570600"/>
              <a:ext cx="1143000" cy="1143000"/>
            </a:xfrm>
            <a:prstGeom prst="straightConnector1">
              <a:avLst/>
            </a:prstGeom>
            <a:noFill/>
            <a:ln cap="flat" cmpd="sng" w="9525">
              <a:solidFill>
                <a:srgbClr val="999999"/>
              </a:solidFill>
              <a:prstDash val="solid"/>
              <a:round/>
              <a:headEnd len="med" w="med" type="none"/>
              <a:tailEnd len="med" w="med" type="none"/>
            </a:ln>
          </p:spPr>
        </p:cxnSp>
        <p:cxnSp>
          <p:nvCxnSpPr>
            <p:cNvPr id="101" name="Google Shape;101;p15"/>
            <p:cNvCxnSpPr/>
            <p:nvPr/>
          </p:nvCxnSpPr>
          <p:spPr>
            <a:xfrm flipH="1">
              <a:off x="273175" y="2570600"/>
              <a:ext cx="1147500" cy="1147500"/>
            </a:xfrm>
            <a:prstGeom prst="straightConnector1">
              <a:avLst/>
            </a:prstGeom>
            <a:noFill/>
            <a:ln cap="flat" cmpd="sng" w="9525">
              <a:solidFill>
                <a:srgbClr val="999999"/>
              </a:solidFill>
              <a:prstDash val="solid"/>
              <a:round/>
              <a:headEnd len="med" w="med" type="none"/>
              <a:tailEnd len="med" w="med" type="none"/>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 LIGHT">
  <p:cSld name="TITLE_2_2_1_6_1">
    <p:bg>
      <p:bgPr>
        <a:noFill/>
      </p:bgPr>
    </p:bg>
    <p:spTree>
      <p:nvGrpSpPr>
        <p:cNvPr id="102" name="Shape 102"/>
        <p:cNvGrpSpPr/>
        <p:nvPr/>
      </p:nvGrpSpPr>
      <p:grpSpPr>
        <a:xfrm>
          <a:off x="0" y="0"/>
          <a:ext cx="0" cy="0"/>
          <a:chOff x="0" y="0"/>
          <a:chExt cx="0" cy="0"/>
        </a:xfrm>
      </p:grpSpPr>
      <p:pic>
        <p:nvPicPr>
          <p:cNvPr id="103" name="Google Shape;103;p16"/>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sp>
        <p:nvSpPr>
          <p:cNvPr id="104" name="Google Shape;104;p16"/>
          <p:cNvSpPr txBox="1"/>
          <p:nvPr>
            <p:ph idx="1"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solidFill>
                  <a:srgbClr val="999999"/>
                </a:solidFill>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pic>
        <p:nvPicPr>
          <p:cNvPr id="105" name="Google Shape;105;p16"/>
          <p:cNvPicPr preferRelativeResize="0"/>
          <p:nvPr/>
        </p:nvPicPr>
        <p:blipFill rotWithShape="1">
          <a:blip r:embed="rId3">
            <a:alphaModFix/>
          </a:blip>
          <a:srcRect b="0" l="0" r="0" t="0"/>
          <a:stretch/>
        </p:blipFill>
        <p:spPr>
          <a:xfrm>
            <a:off x="1242447" y="4750673"/>
            <a:ext cx="716676" cy="134275"/>
          </a:xfrm>
          <a:prstGeom prst="rect">
            <a:avLst/>
          </a:prstGeom>
          <a:noFill/>
          <a:ln>
            <a:noFill/>
          </a:ln>
        </p:spPr>
      </p:pic>
      <p:grpSp>
        <p:nvGrpSpPr>
          <p:cNvPr id="106" name="Google Shape;106;p16"/>
          <p:cNvGrpSpPr/>
          <p:nvPr/>
        </p:nvGrpSpPr>
        <p:grpSpPr>
          <a:xfrm>
            <a:off x="982788" y="4762717"/>
            <a:ext cx="119110" cy="119110"/>
            <a:chOff x="273175" y="2570600"/>
            <a:chExt cx="1147500" cy="1147500"/>
          </a:xfrm>
        </p:grpSpPr>
        <p:cxnSp>
          <p:nvCxnSpPr>
            <p:cNvPr id="107" name="Google Shape;107;p16"/>
            <p:cNvCxnSpPr/>
            <p:nvPr/>
          </p:nvCxnSpPr>
          <p:spPr>
            <a:xfrm>
              <a:off x="275425" y="2570600"/>
              <a:ext cx="1143000" cy="1143000"/>
            </a:xfrm>
            <a:prstGeom prst="straightConnector1">
              <a:avLst/>
            </a:prstGeom>
            <a:noFill/>
            <a:ln cap="flat" cmpd="sng" w="9525">
              <a:solidFill>
                <a:srgbClr val="999999"/>
              </a:solidFill>
              <a:prstDash val="solid"/>
              <a:round/>
              <a:headEnd len="med" w="med" type="none"/>
              <a:tailEnd len="med" w="med" type="none"/>
            </a:ln>
          </p:spPr>
        </p:cxnSp>
        <p:cxnSp>
          <p:nvCxnSpPr>
            <p:cNvPr id="108" name="Google Shape;108;p16"/>
            <p:cNvCxnSpPr/>
            <p:nvPr/>
          </p:nvCxnSpPr>
          <p:spPr>
            <a:xfrm flipH="1">
              <a:off x="273175" y="2570600"/>
              <a:ext cx="1147500" cy="1147500"/>
            </a:xfrm>
            <a:prstGeom prst="straightConnector1">
              <a:avLst/>
            </a:prstGeom>
            <a:noFill/>
            <a:ln cap="flat" cmpd="sng" w="9525">
              <a:solidFill>
                <a:srgbClr val="999999"/>
              </a:solidFill>
              <a:prstDash val="solid"/>
              <a:round/>
              <a:headEnd len="med" w="med" type="none"/>
              <a:tailEnd len="med" w="med" type="none"/>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 LEFT">
  <p:cSld name="TITLE_2_2_1_6_1_2">
    <p:bg>
      <p:bgPr>
        <a:noFill/>
      </p:bgPr>
    </p:bg>
    <p:spTree>
      <p:nvGrpSpPr>
        <p:cNvPr id="109" name="Shape 109"/>
        <p:cNvGrpSpPr/>
        <p:nvPr/>
      </p:nvGrpSpPr>
      <p:grpSpPr>
        <a:xfrm>
          <a:off x="0" y="0"/>
          <a:ext cx="0" cy="0"/>
          <a:chOff x="0" y="0"/>
          <a:chExt cx="0" cy="0"/>
        </a:xfrm>
      </p:grpSpPr>
      <p:sp>
        <p:nvSpPr>
          <p:cNvPr id="110" name="Google Shape;110;p17"/>
          <p:cNvSpPr/>
          <p:nvPr/>
        </p:nvSpPr>
        <p:spPr>
          <a:xfrm>
            <a:off x="75" y="50"/>
            <a:ext cx="4572000" cy="51435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17"/>
          <p:cNvPicPr preferRelativeResize="0"/>
          <p:nvPr/>
        </p:nvPicPr>
        <p:blipFill rotWithShape="1">
          <a:blip r:embed="rId2">
            <a:alphaModFix/>
          </a:blip>
          <a:srcRect b="0" l="9" r="19" t="0"/>
          <a:stretch/>
        </p:blipFill>
        <p:spPr>
          <a:xfrm>
            <a:off x="5251275" y="4677793"/>
            <a:ext cx="186161" cy="252227"/>
          </a:xfrm>
          <a:prstGeom prst="rect">
            <a:avLst/>
          </a:prstGeom>
          <a:noFill/>
          <a:ln>
            <a:noFill/>
          </a:ln>
        </p:spPr>
      </p:pic>
      <p:sp>
        <p:nvSpPr>
          <p:cNvPr id="112" name="Google Shape;112;p17"/>
          <p:cNvSpPr txBox="1"/>
          <p:nvPr>
            <p:ph idx="1" type="subTitle"/>
          </p:nvPr>
        </p:nvSpPr>
        <p:spPr>
          <a:xfrm>
            <a:off x="5251275" y="0"/>
            <a:ext cx="30642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solidFill>
                  <a:srgbClr val="999999"/>
                </a:solidFill>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sp>
        <p:nvSpPr>
          <p:cNvPr id="113" name="Google Shape;113;p17"/>
          <p:cNvSpPr txBox="1"/>
          <p:nvPr>
            <p:ph idx="2" type="body"/>
          </p:nvPr>
        </p:nvSpPr>
        <p:spPr>
          <a:xfrm>
            <a:off x="5251275" y="666000"/>
            <a:ext cx="3213600" cy="3813900"/>
          </a:xfrm>
          <a:prstGeom prst="rect">
            <a:avLst/>
          </a:prstGeom>
        </p:spPr>
        <p:txBody>
          <a:bodyPr anchorCtr="0" anchor="ctr" bIns="0" lIns="0" spcFirstLastPara="1" rIns="0" wrap="square" tIns="0"/>
          <a:lstStyle>
            <a:lvl1pPr indent="-330200" lvl="0" marL="457200" rtl="0">
              <a:lnSpc>
                <a:spcPct val="100000"/>
              </a:lnSpc>
              <a:spcBef>
                <a:spcPts val="0"/>
              </a:spcBef>
              <a:spcAft>
                <a:spcPts val="0"/>
              </a:spcAft>
              <a:buClr>
                <a:srgbClr val="434343"/>
              </a:buClr>
              <a:buSzPts val="1600"/>
              <a:buFont typeface="Rubik Light"/>
              <a:buChar char="•"/>
              <a:defRPr sz="1600">
                <a:solidFill>
                  <a:srgbClr val="434343"/>
                </a:solidFill>
                <a:latin typeface="Rubik Light"/>
                <a:ea typeface="Rubik Light"/>
                <a:cs typeface="Rubik Light"/>
                <a:sym typeface="Rubik Light"/>
              </a:defRPr>
            </a:lvl1pPr>
            <a:lvl2pPr indent="-330200" lvl="1" marL="914400" rtl="0">
              <a:lnSpc>
                <a:spcPct val="100000"/>
              </a:lnSpc>
              <a:spcBef>
                <a:spcPts val="1000"/>
              </a:spcBef>
              <a:spcAft>
                <a:spcPts val="0"/>
              </a:spcAft>
              <a:buClr>
                <a:srgbClr val="434343"/>
              </a:buClr>
              <a:buSzPts val="1600"/>
              <a:buFont typeface="Rubik Light"/>
              <a:buChar char="–"/>
              <a:defRPr sz="1600">
                <a:solidFill>
                  <a:srgbClr val="434343"/>
                </a:solidFill>
                <a:latin typeface="Rubik Light"/>
                <a:ea typeface="Rubik Light"/>
                <a:cs typeface="Rubik Light"/>
                <a:sym typeface="Rubik Light"/>
              </a:defRPr>
            </a:lvl2pPr>
            <a:lvl3pPr indent="-330200" lvl="2" marL="1371600" rtl="0">
              <a:lnSpc>
                <a:spcPct val="100000"/>
              </a:lnSpc>
              <a:spcBef>
                <a:spcPts val="1000"/>
              </a:spcBef>
              <a:spcAft>
                <a:spcPts val="0"/>
              </a:spcAft>
              <a:buClr>
                <a:srgbClr val="434343"/>
              </a:buClr>
              <a:buSzPts val="1600"/>
              <a:buFont typeface="Rubik Light"/>
              <a:buChar char="∙"/>
              <a:defRPr sz="1600">
                <a:solidFill>
                  <a:srgbClr val="434343"/>
                </a:solidFill>
                <a:latin typeface="Rubik Light"/>
                <a:ea typeface="Rubik Light"/>
                <a:cs typeface="Rubik Light"/>
                <a:sym typeface="Rubik Light"/>
              </a:defRPr>
            </a:lvl3pPr>
            <a:lvl4pPr indent="-330200" lvl="3" marL="1828800" rtl="0">
              <a:lnSpc>
                <a:spcPct val="100000"/>
              </a:lnSpc>
              <a:spcBef>
                <a:spcPts val="1000"/>
              </a:spcBef>
              <a:spcAft>
                <a:spcPts val="0"/>
              </a:spcAft>
              <a:buClr>
                <a:srgbClr val="434343"/>
              </a:buClr>
              <a:buSzPts val="1600"/>
              <a:buFont typeface="Rubik Light"/>
              <a:buChar char="●"/>
              <a:defRPr sz="1600">
                <a:solidFill>
                  <a:srgbClr val="434343"/>
                </a:solidFill>
                <a:latin typeface="Rubik Light"/>
                <a:ea typeface="Rubik Light"/>
                <a:cs typeface="Rubik Light"/>
                <a:sym typeface="Rubik Light"/>
              </a:defRPr>
            </a:lvl4pPr>
            <a:lvl5pPr indent="-330200" lvl="4" marL="2286000" rtl="0">
              <a:lnSpc>
                <a:spcPct val="100000"/>
              </a:lnSpc>
              <a:spcBef>
                <a:spcPts val="1000"/>
              </a:spcBef>
              <a:spcAft>
                <a:spcPts val="0"/>
              </a:spcAft>
              <a:buClr>
                <a:srgbClr val="434343"/>
              </a:buClr>
              <a:buSzPts val="1600"/>
              <a:buFont typeface="Rubik Light"/>
              <a:buChar char="○"/>
              <a:defRPr sz="1600">
                <a:solidFill>
                  <a:srgbClr val="434343"/>
                </a:solidFill>
                <a:latin typeface="Rubik Light"/>
                <a:ea typeface="Rubik Light"/>
                <a:cs typeface="Rubik Light"/>
                <a:sym typeface="Rubik Light"/>
              </a:defRPr>
            </a:lvl5pPr>
            <a:lvl6pPr indent="-330200" lvl="5" marL="2743200" rtl="0">
              <a:lnSpc>
                <a:spcPct val="100000"/>
              </a:lnSpc>
              <a:spcBef>
                <a:spcPts val="1000"/>
              </a:spcBef>
              <a:spcAft>
                <a:spcPts val="0"/>
              </a:spcAft>
              <a:buClr>
                <a:srgbClr val="434343"/>
              </a:buClr>
              <a:buSzPts val="1600"/>
              <a:buFont typeface="Rubik Light"/>
              <a:buChar char="■"/>
              <a:defRPr sz="1600">
                <a:solidFill>
                  <a:srgbClr val="434343"/>
                </a:solidFill>
                <a:latin typeface="Rubik Light"/>
                <a:ea typeface="Rubik Light"/>
                <a:cs typeface="Rubik Light"/>
                <a:sym typeface="Rubik Light"/>
              </a:defRPr>
            </a:lvl6pPr>
            <a:lvl7pPr indent="-330200" lvl="6" marL="3200400" rtl="0">
              <a:lnSpc>
                <a:spcPct val="100000"/>
              </a:lnSpc>
              <a:spcBef>
                <a:spcPts val="1000"/>
              </a:spcBef>
              <a:spcAft>
                <a:spcPts val="0"/>
              </a:spcAft>
              <a:buClr>
                <a:srgbClr val="434343"/>
              </a:buClr>
              <a:buSzPts val="1600"/>
              <a:buFont typeface="Rubik Light"/>
              <a:buChar char="●"/>
              <a:defRPr sz="1600">
                <a:solidFill>
                  <a:srgbClr val="434343"/>
                </a:solidFill>
                <a:latin typeface="Rubik Light"/>
                <a:ea typeface="Rubik Light"/>
                <a:cs typeface="Rubik Light"/>
                <a:sym typeface="Rubik Light"/>
              </a:defRPr>
            </a:lvl7pPr>
            <a:lvl8pPr indent="-330200" lvl="7" marL="3657600" rtl="0">
              <a:lnSpc>
                <a:spcPct val="100000"/>
              </a:lnSpc>
              <a:spcBef>
                <a:spcPts val="1000"/>
              </a:spcBef>
              <a:spcAft>
                <a:spcPts val="0"/>
              </a:spcAft>
              <a:buClr>
                <a:srgbClr val="434343"/>
              </a:buClr>
              <a:buSzPts val="1600"/>
              <a:buFont typeface="Rubik Light"/>
              <a:buChar char="○"/>
              <a:defRPr sz="1600">
                <a:solidFill>
                  <a:srgbClr val="434343"/>
                </a:solidFill>
                <a:latin typeface="Rubik Light"/>
                <a:ea typeface="Rubik Light"/>
                <a:cs typeface="Rubik Light"/>
                <a:sym typeface="Rubik Light"/>
              </a:defRPr>
            </a:lvl8pPr>
            <a:lvl9pPr indent="-330200" lvl="8" marL="4114800" rtl="0">
              <a:lnSpc>
                <a:spcPct val="100000"/>
              </a:lnSpc>
              <a:spcBef>
                <a:spcPts val="1000"/>
              </a:spcBef>
              <a:spcAft>
                <a:spcPts val="1000"/>
              </a:spcAft>
              <a:buClr>
                <a:srgbClr val="434343"/>
              </a:buClr>
              <a:buSzPts val="1600"/>
              <a:buFont typeface="Rubik Light"/>
              <a:buChar char="■"/>
              <a:defRPr sz="1600">
                <a:solidFill>
                  <a:srgbClr val="434343"/>
                </a:solidFill>
                <a:latin typeface="Rubik Light"/>
                <a:ea typeface="Rubik Light"/>
                <a:cs typeface="Rubik Light"/>
                <a:sym typeface="Rubik Light"/>
              </a:defRPr>
            </a:lvl9pPr>
          </a:lstStyle>
          <a:p/>
        </p:txBody>
      </p:sp>
      <p:grpSp>
        <p:nvGrpSpPr>
          <p:cNvPr id="114" name="Google Shape;114;p17"/>
          <p:cNvGrpSpPr/>
          <p:nvPr/>
        </p:nvGrpSpPr>
        <p:grpSpPr>
          <a:xfrm>
            <a:off x="679275" y="5337525"/>
            <a:ext cx="7785689" cy="342600"/>
            <a:chOff x="679275" y="4640325"/>
            <a:chExt cx="7785689" cy="342600"/>
          </a:xfrm>
        </p:grpSpPr>
        <p:sp>
          <p:nvSpPr>
            <p:cNvPr id="115" name="Google Shape;115;p17"/>
            <p:cNvSpPr/>
            <p:nvPr/>
          </p:nvSpPr>
          <p:spPr>
            <a:xfrm>
              <a:off x="679275"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a:off x="1544336"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2409397"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3274458"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4139519"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5004581"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5869642"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6734703"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a:off x="7599764"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 RIGHT">
  <p:cSld name="TITLE_2_2_1_6_1_2_1">
    <p:bg>
      <p:bgPr>
        <a:noFill/>
      </p:bgPr>
    </p:bg>
    <p:spTree>
      <p:nvGrpSpPr>
        <p:cNvPr id="124" name="Shape 124"/>
        <p:cNvGrpSpPr/>
        <p:nvPr/>
      </p:nvGrpSpPr>
      <p:grpSpPr>
        <a:xfrm>
          <a:off x="0" y="0"/>
          <a:ext cx="0" cy="0"/>
          <a:chOff x="0" y="0"/>
          <a:chExt cx="0" cy="0"/>
        </a:xfrm>
      </p:grpSpPr>
      <p:sp>
        <p:nvSpPr>
          <p:cNvPr id="125" name="Google Shape;125;p18"/>
          <p:cNvSpPr/>
          <p:nvPr/>
        </p:nvSpPr>
        <p:spPr>
          <a:xfrm>
            <a:off x="4572000" y="50"/>
            <a:ext cx="4572000" cy="51435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18"/>
          <p:cNvPicPr preferRelativeResize="0"/>
          <p:nvPr/>
        </p:nvPicPr>
        <p:blipFill rotWithShape="1">
          <a:blip r:embed="rId2">
            <a:alphaModFix/>
          </a:blip>
          <a:srcRect b="0" l="9" r="19" t="0"/>
          <a:stretch/>
        </p:blipFill>
        <p:spPr>
          <a:xfrm>
            <a:off x="679200" y="4677793"/>
            <a:ext cx="186161" cy="252227"/>
          </a:xfrm>
          <a:prstGeom prst="rect">
            <a:avLst/>
          </a:prstGeom>
          <a:noFill/>
          <a:ln>
            <a:noFill/>
          </a:ln>
        </p:spPr>
      </p:pic>
      <p:sp>
        <p:nvSpPr>
          <p:cNvPr id="127" name="Google Shape;127;p18"/>
          <p:cNvSpPr txBox="1"/>
          <p:nvPr>
            <p:ph idx="1" type="subTitle"/>
          </p:nvPr>
        </p:nvSpPr>
        <p:spPr>
          <a:xfrm>
            <a:off x="679200" y="0"/>
            <a:ext cx="30642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solidFill>
                  <a:srgbClr val="999999"/>
                </a:solidFill>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sp>
        <p:nvSpPr>
          <p:cNvPr id="128" name="Google Shape;128;p18"/>
          <p:cNvSpPr txBox="1"/>
          <p:nvPr>
            <p:ph idx="2" type="body"/>
          </p:nvPr>
        </p:nvSpPr>
        <p:spPr>
          <a:xfrm>
            <a:off x="679200" y="666000"/>
            <a:ext cx="3213600" cy="3813900"/>
          </a:xfrm>
          <a:prstGeom prst="rect">
            <a:avLst/>
          </a:prstGeom>
        </p:spPr>
        <p:txBody>
          <a:bodyPr anchorCtr="0" anchor="ctr" bIns="0" lIns="0" spcFirstLastPara="1" rIns="0" wrap="square" tIns="0"/>
          <a:lstStyle>
            <a:lvl1pPr indent="-381000" lvl="0" marL="457200" rtl="0">
              <a:lnSpc>
                <a:spcPct val="100000"/>
              </a:lnSpc>
              <a:spcBef>
                <a:spcPts val="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1pPr>
            <a:lvl2pPr indent="-381000" lvl="1" marL="9144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2pPr>
            <a:lvl3pPr indent="-381000" lvl="2" marL="13716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3pPr>
            <a:lvl4pPr indent="-381000" lvl="3" marL="18288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4pPr>
            <a:lvl5pPr indent="-381000" lvl="4" marL="22860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5pPr>
            <a:lvl6pPr indent="-381000" lvl="5" marL="27432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6pPr>
            <a:lvl7pPr indent="-381000" lvl="6" marL="32004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7pPr>
            <a:lvl8pPr indent="-381000" lvl="7" marL="36576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8pPr>
            <a:lvl9pPr indent="-381000" lvl="8" marL="4114800" rtl="0">
              <a:lnSpc>
                <a:spcPct val="100000"/>
              </a:lnSpc>
              <a:spcBef>
                <a:spcPts val="1000"/>
              </a:spcBef>
              <a:spcAft>
                <a:spcPts val="1000"/>
              </a:spcAft>
              <a:buClr>
                <a:srgbClr val="434343"/>
              </a:buClr>
              <a:buSzPts val="2400"/>
              <a:buFont typeface="Rubik Light"/>
              <a:buChar char="■"/>
              <a:defRPr sz="2400">
                <a:solidFill>
                  <a:srgbClr val="434343"/>
                </a:solidFill>
                <a:latin typeface="Rubik Light"/>
                <a:ea typeface="Rubik Light"/>
                <a:cs typeface="Rubik Light"/>
                <a:sym typeface="Rubik Light"/>
              </a:defRPr>
            </a:lvl9pPr>
          </a:lstStyle>
          <a:p/>
        </p:txBody>
      </p:sp>
      <p:grpSp>
        <p:nvGrpSpPr>
          <p:cNvPr id="129" name="Google Shape;129;p18"/>
          <p:cNvGrpSpPr/>
          <p:nvPr/>
        </p:nvGrpSpPr>
        <p:grpSpPr>
          <a:xfrm>
            <a:off x="679275" y="5337525"/>
            <a:ext cx="7785689" cy="342600"/>
            <a:chOff x="679275" y="4640325"/>
            <a:chExt cx="7785689" cy="342600"/>
          </a:xfrm>
        </p:grpSpPr>
        <p:sp>
          <p:nvSpPr>
            <p:cNvPr id="130" name="Google Shape;130;p18"/>
            <p:cNvSpPr/>
            <p:nvPr/>
          </p:nvSpPr>
          <p:spPr>
            <a:xfrm>
              <a:off x="679275"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1544336"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2409397"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3274458"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4139519"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p:nvPr/>
          </p:nvSpPr>
          <p:spPr>
            <a:xfrm>
              <a:off x="5004581"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5869642"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6734703"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p:nvPr/>
          </p:nvSpPr>
          <p:spPr>
            <a:xfrm>
              <a:off x="7599764" y="4640325"/>
              <a:ext cx="865200" cy="3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9" name="Google Shape;139;p18"/>
          <p:cNvPicPr preferRelativeResize="0"/>
          <p:nvPr/>
        </p:nvPicPr>
        <p:blipFill rotWithShape="1">
          <a:blip r:embed="rId3">
            <a:alphaModFix/>
          </a:blip>
          <a:srcRect b="0" l="0" r="0" t="0"/>
          <a:stretch/>
        </p:blipFill>
        <p:spPr>
          <a:xfrm>
            <a:off x="1242447" y="4750673"/>
            <a:ext cx="716676" cy="134275"/>
          </a:xfrm>
          <a:prstGeom prst="rect">
            <a:avLst/>
          </a:prstGeom>
          <a:noFill/>
          <a:ln>
            <a:noFill/>
          </a:ln>
        </p:spPr>
      </p:pic>
      <p:grpSp>
        <p:nvGrpSpPr>
          <p:cNvPr id="140" name="Google Shape;140;p18"/>
          <p:cNvGrpSpPr/>
          <p:nvPr/>
        </p:nvGrpSpPr>
        <p:grpSpPr>
          <a:xfrm>
            <a:off x="982788" y="4762717"/>
            <a:ext cx="119110" cy="119110"/>
            <a:chOff x="273175" y="2570600"/>
            <a:chExt cx="1147500" cy="1147500"/>
          </a:xfrm>
        </p:grpSpPr>
        <p:cxnSp>
          <p:nvCxnSpPr>
            <p:cNvPr id="141" name="Google Shape;141;p18"/>
            <p:cNvCxnSpPr/>
            <p:nvPr/>
          </p:nvCxnSpPr>
          <p:spPr>
            <a:xfrm>
              <a:off x="275425" y="2570600"/>
              <a:ext cx="1143000" cy="1143000"/>
            </a:xfrm>
            <a:prstGeom prst="straightConnector1">
              <a:avLst/>
            </a:prstGeom>
            <a:noFill/>
            <a:ln cap="flat" cmpd="sng" w="9525">
              <a:solidFill>
                <a:srgbClr val="999999"/>
              </a:solidFill>
              <a:prstDash val="solid"/>
              <a:round/>
              <a:headEnd len="med" w="med" type="none"/>
              <a:tailEnd len="med" w="med" type="none"/>
            </a:ln>
          </p:spPr>
        </p:cxnSp>
        <p:cxnSp>
          <p:nvCxnSpPr>
            <p:cNvPr id="142" name="Google Shape;142;p18"/>
            <p:cNvCxnSpPr/>
            <p:nvPr/>
          </p:nvCxnSpPr>
          <p:spPr>
            <a:xfrm flipH="1">
              <a:off x="273175" y="2570600"/>
              <a:ext cx="1147500" cy="1147500"/>
            </a:xfrm>
            <a:prstGeom prst="straightConnector1">
              <a:avLst/>
            </a:prstGeom>
            <a:noFill/>
            <a:ln cap="flat" cmpd="sng" w="9525">
              <a:solidFill>
                <a:srgbClr val="999999"/>
              </a:solidFill>
              <a:prstDash val="solid"/>
              <a:round/>
              <a:headEnd len="med" w="med" type="none"/>
              <a:tailEnd len="med" w="med" type="none"/>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 MEDIUM">
  <p:cSld name="TITLE_2_2_1_6_1_1">
    <p:bg>
      <p:bgPr>
        <a:solidFill>
          <a:srgbClr val="CCCCCC"/>
        </a:solidFill>
      </p:bgPr>
    </p:bg>
    <p:spTree>
      <p:nvGrpSpPr>
        <p:cNvPr id="143" name="Shape 143"/>
        <p:cNvGrpSpPr/>
        <p:nvPr/>
      </p:nvGrpSpPr>
      <p:grpSpPr>
        <a:xfrm>
          <a:off x="0" y="0"/>
          <a:ext cx="0" cy="0"/>
          <a:chOff x="0" y="0"/>
          <a:chExt cx="0" cy="0"/>
        </a:xfrm>
      </p:grpSpPr>
      <p:pic>
        <p:nvPicPr>
          <p:cNvPr id="144" name="Google Shape;144;p19"/>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sp>
        <p:nvSpPr>
          <p:cNvPr id="145" name="Google Shape;145;p19"/>
          <p:cNvSpPr txBox="1"/>
          <p:nvPr>
            <p:ph idx="1" type="subTitle"/>
          </p:nvPr>
        </p:nvSpPr>
        <p:spPr>
          <a:xfrm>
            <a:off x="679275" y="0"/>
            <a:ext cx="30642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latin typeface="Work Sans Medium"/>
                <a:ea typeface="Work Sans Medium"/>
                <a:cs typeface="Work Sans Medium"/>
                <a:sym typeface="Work Sans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 DARK">
  <p:cSld name="TITLE_2_2_1_6_1_1_1">
    <p:bg>
      <p:bgPr>
        <a:solidFill>
          <a:srgbClr val="434343"/>
        </a:solidFill>
      </p:bgPr>
    </p:bg>
    <p:spTree>
      <p:nvGrpSpPr>
        <p:cNvPr id="146" name="Shape 146"/>
        <p:cNvGrpSpPr/>
        <p:nvPr/>
      </p:nvGrpSpPr>
      <p:grpSpPr>
        <a:xfrm>
          <a:off x="0" y="0"/>
          <a:ext cx="0" cy="0"/>
          <a:chOff x="0" y="0"/>
          <a:chExt cx="0" cy="0"/>
        </a:xfrm>
      </p:grpSpPr>
      <p:pic>
        <p:nvPicPr>
          <p:cNvPr id="147" name="Google Shape;147;p20"/>
          <p:cNvPicPr preferRelativeResize="0"/>
          <p:nvPr/>
        </p:nvPicPr>
        <p:blipFill rotWithShape="1">
          <a:blip r:embed="rId2">
            <a:alphaModFix/>
          </a:blip>
          <a:srcRect b="0" l="951" r="951" t="0"/>
          <a:stretch/>
        </p:blipFill>
        <p:spPr>
          <a:xfrm>
            <a:off x="679275" y="4677793"/>
            <a:ext cx="186175" cy="252225"/>
          </a:xfrm>
          <a:prstGeom prst="rect">
            <a:avLst/>
          </a:prstGeom>
          <a:noFill/>
          <a:ln>
            <a:noFill/>
          </a:ln>
        </p:spPr>
      </p:pic>
      <p:sp>
        <p:nvSpPr>
          <p:cNvPr id="148" name="Google Shape;148;p20"/>
          <p:cNvSpPr txBox="1"/>
          <p:nvPr>
            <p:ph idx="1" type="subTitle"/>
          </p:nvPr>
        </p:nvSpPr>
        <p:spPr>
          <a:xfrm>
            <a:off x="679275" y="0"/>
            <a:ext cx="30642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solidFill>
                  <a:srgbClr val="FFFFFF"/>
                </a:solidFill>
                <a:latin typeface="Work Sans Medium"/>
                <a:ea typeface="Work Sans Medium"/>
                <a:cs typeface="Work Sans Medium"/>
                <a:sym typeface="Work Sans Medium"/>
              </a:defRPr>
            </a:lvl1pPr>
            <a:lvl2pPr lvl="1" rtl="0">
              <a:spcBef>
                <a:spcPts val="0"/>
              </a:spcBef>
              <a:spcAft>
                <a:spcPts val="0"/>
              </a:spcAft>
              <a:buNone/>
              <a:defRPr>
                <a:solidFill>
                  <a:srgbClr val="FFFFFF"/>
                </a:solidFill>
                <a:latin typeface="Work Sans Medium"/>
                <a:ea typeface="Work Sans Medium"/>
                <a:cs typeface="Work Sans Medium"/>
                <a:sym typeface="Work Sans Medium"/>
              </a:defRPr>
            </a:lvl2pPr>
            <a:lvl3pPr lvl="2" rtl="0">
              <a:spcBef>
                <a:spcPts val="1600"/>
              </a:spcBef>
              <a:spcAft>
                <a:spcPts val="0"/>
              </a:spcAft>
              <a:buNone/>
              <a:defRPr>
                <a:solidFill>
                  <a:srgbClr val="FFFFFF"/>
                </a:solidFill>
                <a:latin typeface="Work Sans Medium"/>
                <a:ea typeface="Work Sans Medium"/>
                <a:cs typeface="Work Sans Medium"/>
                <a:sym typeface="Work Sans Medium"/>
              </a:defRPr>
            </a:lvl3pPr>
            <a:lvl4pPr lvl="3" rtl="0">
              <a:spcBef>
                <a:spcPts val="1600"/>
              </a:spcBef>
              <a:spcAft>
                <a:spcPts val="0"/>
              </a:spcAft>
              <a:buNone/>
              <a:defRPr>
                <a:solidFill>
                  <a:srgbClr val="FFFFFF"/>
                </a:solidFill>
                <a:latin typeface="Work Sans Medium"/>
                <a:ea typeface="Work Sans Medium"/>
                <a:cs typeface="Work Sans Medium"/>
                <a:sym typeface="Work Sans Medium"/>
              </a:defRPr>
            </a:lvl4pPr>
            <a:lvl5pPr lvl="4" rtl="0">
              <a:spcBef>
                <a:spcPts val="1600"/>
              </a:spcBef>
              <a:spcAft>
                <a:spcPts val="0"/>
              </a:spcAft>
              <a:buNone/>
              <a:defRPr>
                <a:solidFill>
                  <a:srgbClr val="FFFFFF"/>
                </a:solidFill>
                <a:latin typeface="Work Sans Medium"/>
                <a:ea typeface="Work Sans Medium"/>
                <a:cs typeface="Work Sans Medium"/>
                <a:sym typeface="Work Sans Medium"/>
              </a:defRPr>
            </a:lvl5pPr>
            <a:lvl6pPr lvl="5" rtl="0">
              <a:spcBef>
                <a:spcPts val="1600"/>
              </a:spcBef>
              <a:spcAft>
                <a:spcPts val="0"/>
              </a:spcAft>
              <a:buNone/>
              <a:defRPr>
                <a:solidFill>
                  <a:srgbClr val="FFFFFF"/>
                </a:solidFill>
                <a:latin typeface="Work Sans Medium"/>
                <a:ea typeface="Work Sans Medium"/>
                <a:cs typeface="Work Sans Medium"/>
                <a:sym typeface="Work Sans Medium"/>
              </a:defRPr>
            </a:lvl6pPr>
            <a:lvl7pPr lvl="6" rtl="0">
              <a:spcBef>
                <a:spcPts val="1600"/>
              </a:spcBef>
              <a:spcAft>
                <a:spcPts val="0"/>
              </a:spcAft>
              <a:buNone/>
              <a:defRPr>
                <a:solidFill>
                  <a:srgbClr val="FFFFFF"/>
                </a:solidFill>
                <a:latin typeface="Work Sans Medium"/>
                <a:ea typeface="Work Sans Medium"/>
                <a:cs typeface="Work Sans Medium"/>
                <a:sym typeface="Work Sans Medium"/>
              </a:defRPr>
            </a:lvl7pPr>
            <a:lvl8pPr lvl="7" rtl="0">
              <a:spcBef>
                <a:spcPts val="1600"/>
              </a:spcBef>
              <a:spcAft>
                <a:spcPts val="0"/>
              </a:spcAft>
              <a:buNone/>
              <a:defRPr>
                <a:solidFill>
                  <a:srgbClr val="FFFFFF"/>
                </a:solidFill>
                <a:latin typeface="Work Sans Medium"/>
                <a:ea typeface="Work Sans Medium"/>
                <a:cs typeface="Work Sans Medium"/>
                <a:sym typeface="Work Sans Medium"/>
              </a:defRPr>
            </a:lvl8pPr>
            <a:lvl9pPr lvl="8" rtl="0">
              <a:spcBef>
                <a:spcPts val="1600"/>
              </a:spcBef>
              <a:spcAft>
                <a:spcPts val="1600"/>
              </a:spcAft>
              <a:buNone/>
              <a:defRPr>
                <a:solidFill>
                  <a:srgbClr val="FFFFFF"/>
                </a:solidFill>
                <a:latin typeface="Work Sans Medium"/>
                <a:ea typeface="Work Sans Medium"/>
                <a:cs typeface="Work Sans Medium"/>
                <a:sym typeface="Work Sans Medium"/>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p:cSld name="TITLE_2_2_3">
    <p:bg>
      <p:bgPr>
        <a:solidFill>
          <a:srgbClr val="F85B22">
            <a:alpha val="95000"/>
          </a:srgbClr>
        </a:solidFill>
      </p:bgPr>
    </p:bg>
    <p:spTree>
      <p:nvGrpSpPr>
        <p:cNvPr id="16" name="Shape 16"/>
        <p:cNvGrpSpPr/>
        <p:nvPr/>
      </p:nvGrpSpPr>
      <p:grpSpPr>
        <a:xfrm>
          <a:off x="0" y="0"/>
          <a:ext cx="0" cy="0"/>
          <a:chOff x="0" y="0"/>
          <a:chExt cx="0" cy="0"/>
        </a:xfrm>
      </p:grpSpPr>
      <p:sp>
        <p:nvSpPr>
          <p:cNvPr id="17" name="Google Shape;17;p3"/>
          <p:cNvSpPr txBox="1"/>
          <p:nvPr>
            <p:ph type="ctrTitle"/>
          </p:nvPr>
        </p:nvSpPr>
        <p:spPr>
          <a:xfrm>
            <a:off x="679275" y="732150"/>
            <a:ext cx="7702200" cy="3526800"/>
          </a:xfrm>
          <a:prstGeom prst="rect">
            <a:avLst/>
          </a:prstGeom>
        </p:spPr>
        <p:txBody>
          <a:bodyPr anchorCtr="0" anchor="ctr" bIns="0" lIns="0" spcFirstLastPara="1" rIns="0" wrap="square" tIns="0"/>
          <a:lstStyle>
            <a:lvl1pPr lvl="0" rtl="0">
              <a:spcBef>
                <a:spcPts val="0"/>
              </a:spcBef>
              <a:spcAft>
                <a:spcPts val="0"/>
              </a:spcAft>
              <a:buClr>
                <a:srgbClr val="FFFFFF"/>
              </a:buClr>
              <a:buSzPts val="4000"/>
              <a:buFont typeface="Rubik"/>
              <a:buNone/>
              <a:defRPr sz="4000">
                <a:solidFill>
                  <a:srgbClr val="FFFFFF"/>
                </a:solidFill>
                <a:latin typeface="Rubik"/>
                <a:ea typeface="Rubik"/>
                <a:cs typeface="Rubik"/>
                <a:sym typeface="Rubi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pic>
        <p:nvPicPr>
          <p:cNvPr id="18" name="Google Shape;18;p3"/>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sp>
        <p:nvSpPr>
          <p:cNvPr id="19" name="Google Shape;19;p3"/>
          <p:cNvSpPr txBox="1"/>
          <p:nvPr/>
        </p:nvSpPr>
        <p:spPr>
          <a:xfrm>
            <a:off x="7748425" y="4479825"/>
            <a:ext cx="716400" cy="66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t/>
            </a:r>
            <a:endParaRPr sz="900">
              <a:solidFill>
                <a:srgbClr val="434343"/>
              </a:solidFill>
              <a:latin typeface="Work Sans Medium"/>
              <a:ea typeface="Work Sans Medium"/>
              <a:cs typeface="Work Sans Medium"/>
              <a:sym typeface="Work Sans Medium"/>
            </a:endParaRPr>
          </a:p>
        </p:txBody>
      </p:sp>
      <p:sp>
        <p:nvSpPr>
          <p:cNvPr id="20" name="Google Shape;20;p3"/>
          <p:cNvSpPr txBox="1"/>
          <p:nvPr>
            <p:ph idx="1"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pic>
        <p:nvPicPr>
          <p:cNvPr id="21" name="Google Shape;21;p3"/>
          <p:cNvPicPr preferRelativeResize="0"/>
          <p:nvPr/>
        </p:nvPicPr>
        <p:blipFill>
          <a:blip r:embed="rId3">
            <a:alphaModFix/>
          </a:blip>
          <a:stretch>
            <a:fillRect/>
          </a:stretch>
        </p:blipFill>
        <p:spPr>
          <a:xfrm>
            <a:off x="1242447" y="4750673"/>
            <a:ext cx="716676" cy="134275"/>
          </a:xfrm>
          <a:prstGeom prst="rect">
            <a:avLst/>
          </a:prstGeom>
          <a:noFill/>
          <a:ln>
            <a:noFill/>
          </a:ln>
        </p:spPr>
      </p:pic>
      <p:grpSp>
        <p:nvGrpSpPr>
          <p:cNvPr id="22" name="Google Shape;22;p3"/>
          <p:cNvGrpSpPr/>
          <p:nvPr/>
        </p:nvGrpSpPr>
        <p:grpSpPr>
          <a:xfrm>
            <a:off x="982788" y="4762717"/>
            <a:ext cx="119110" cy="119110"/>
            <a:chOff x="273175" y="2570600"/>
            <a:chExt cx="1147500" cy="1147500"/>
          </a:xfrm>
        </p:grpSpPr>
        <p:cxnSp>
          <p:nvCxnSpPr>
            <p:cNvPr id="23" name="Google Shape;23;p3"/>
            <p:cNvCxnSpPr/>
            <p:nvPr/>
          </p:nvCxnSpPr>
          <p:spPr>
            <a:xfrm>
              <a:off x="275425" y="2570600"/>
              <a:ext cx="1143000" cy="1143000"/>
            </a:xfrm>
            <a:prstGeom prst="straightConnector1">
              <a:avLst/>
            </a:prstGeom>
            <a:noFill/>
            <a:ln cap="flat" cmpd="sng" w="9525">
              <a:solidFill>
                <a:srgbClr val="434343"/>
              </a:solidFill>
              <a:prstDash val="solid"/>
              <a:round/>
              <a:headEnd len="med" w="med" type="none"/>
              <a:tailEnd len="med" w="med" type="none"/>
            </a:ln>
          </p:spPr>
        </p:cxnSp>
        <p:cxnSp>
          <p:nvCxnSpPr>
            <p:cNvPr id="24" name="Google Shape;24;p3"/>
            <p:cNvCxnSpPr/>
            <p:nvPr/>
          </p:nvCxnSpPr>
          <p:spPr>
            <a:xfrm flipH="1">
              <a:off x="273175" y="2570600"/>
              <a:ext cx="1147500" cy="1147500"/>
            </a:xfrm>
            <a:prstGeom prst="straightConnector1">
              <a:avLst/>
            </a:prstGeom>
            <a:noFill/>
            <a:ln cap="flat" cmpd="sng" w="9525">
              <a:solidFill>
                <a:srgbClr val="434343"/>
              </a:solidFill>
              <a:prstDash val="solid"/>
              <a:round/>
              <a:headEnd len="med" w="med" type="none"/>
              <a:tailEnd len="med" w="med" type="none"/>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NO OVERLAY" type="blank">
  <p:cSld name="BLANK">
    <p:spTree>
      <p:nvGrpSpPr>
        <p:cNvPr id="149" name="Shape 14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_ CYAN">
  <p:cSld name="TITLE_2_2_3_6">
    <p:bg>
      <p:bgPr>
        <a:solidFill>
          <a:srgbClr val="11CBD6"/>
        </a:solidFill>
      </p:bgPr>
    </p:bg>
    <p:spTree>
      <p:nvGrpSpPr>
        <p:cNvPr id="25" name="Shape 25"/>
        <p:cNvGrpSpPr/>
        <p:nvPr/>
      </p:nvGrpSpPr>
      <p:grpSpPr>
        <a:xfrm>
          <a:off x="0" y="0"/>
          <a:ext cx="0" cy="0"/>
          <a:chOff x="0" y="0"/>
          <a:chExt cx="0" cy="0"/>
        </a:xfrm>
      </p:grpSpPr>
      <p:sp>
        <p:nvSpPr>
          <p:cNvPr id="26" name="Google Shape;26;p4"/>
          <p:cNvSpPr txBox="1"/>
          <p:nvPr>
            <p:ph type="ctrTitle"/>
          </p:nvPr>
        </p:nvSpPr>
        <p:spPr>
          <a:xfrm>
            <a:off x="679275" y="732150"/>
            <a:ext cx="7702200" cy="3526800"/>
          </a:xfrm>
          <a:prstGeom prst="rect">
            <a:avLst/>
          </a:prstGeom>
        </p:spPr>
        <p:txBody>
          <a:bodyPr anchorCtr="0" anchor="ctr" bIns="0" lIns="0" spcFirstLastPara="1" rIns="0" wrap="square" tIns="0"/>
          <a:lstStyle>
            <a:lvl1pPr lvl="0" rtl="0">
              <a:spcBef>
                <a:spcPts val="0"/>
              </a:spcBef>
              <a:spcAft>
                <a:spcPts val="0"/>
              </a:spcAft>
              <a:buSzPts val="4000"/>
              <a:buFont typeface="Rubik"/>
              <a:buNone/>
              <a:defRPr sz="4000">
                <a:latin typeface="Rubik"/>
                <a:ea typeface="Rubik"/>
                <a:cs typeface="Rubik"/>
                <a:sym typeface="Rubi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pic>
        <p:nvPicPr>
          <p:cNvPr id="27" name="Google Shape;27;p4"/>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sp>
        <p:nvSpPr>
          <p:cNvPr id="28" name="Google Shape;28;p4"/>
          <p:cNvSpPr txBox="1"/>
          <p:nvPr/>
        </p:nvSpPr>
        <p:spPr>
          <a:xfrm>
            <a:off x="7748425" y="4479825"/>
            <a:ext cx="716400" cy="66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t/>
            </a:r>
            <a:endParaRPr sz="900">
              <a:solidFill>
                <a:srgbClr val="434343"/>
              </a:solidFill>
              <a:latin typeface="Work Sans Medium"/>
              <a:ea typeface="Work Sans Medium"/>
              <a:cs typeface="Work Sans Medium"/>
              <a:sym typeface="Work Sans Medium"/>
            </a:endParaRPr>
          </a:p>
        </p:txBody>
      </p:sp>
      <p:sp>
        <p:nvSpPr>
          <p:cNvPr id="29" name="Google Shape;29;p4"/>
          <p:cNvSpPr txBox="1"/>
          <p:nvPr>
            <p:ph idx="1"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ETA TEXT">
  <p:cSld name="TITLE_2_2_3_5">
    <p:bg>
      <p:bgPr>
        <a:solidFill>
          <a:srgbClr val="FF6E3D"/>
        </a:solidFill>
      </p:bgPr>
    </p:bg>
    <p:spTree>
      <p:nvGrpSpPr>
        <p:cNvPr id="30" name="Shape 30"/>
        <p:cNvGrpSpPr/>
        <p:nvPr/>
      </p:nvGrpSpPr>
      <p:grpSpPr>
        <a:xfrm>
          <a:off x="0" y="0"/>
          <a:ext cx="0" cy="0"/>
          <a:chOff x="0" y="0"/>
          <a:chExt cx="0" cy="0"/>
        </a:xfrm>
      </p:grpSpPr>
      <p:sp>
        <p:nvSpPr>
          <p:cNvPr id="31" name="Google Shape;31;p5"/>
          <p:cNvSpPr txBox="1"/>
          <p:nvPr>
            <p:ph type="ctrTitle"/>
          </p:nvPr>
        </p:nvSpPr>
        <p:spPr>
          <a:xfrm>
            <a:off x="679275" y="732150"/>
            <a:ext cx="7702200" cy="3526800"/>
          </a:xfrm>
          <a:prstGeom prst="rect">
            <a:avLst/>
          </a:prstGeom>
        </p:spPr>
        <p:txBody>
          <a:bodyPr anchorCtr="0" anchor="ctr" bIns="0" lIns="0" spcFirstLastPara="1" rIns="0" wrap="square" tIns="0"/>
          <a:lstStyle>
            <a:lvl1pPr lvl="0" rtl="0" algn="ctr">
              <a:spcBef>
                <a:spcPts val="0"/>
              </a:spcBef>
              <a:spcAft>
                <a:spcPts val="0"/>
              </a:spcAft>
              <a:buSzPts val="4000"/>
              <a:buFont typeface="Rubik"/>
              <a:buNone/>
              <a:defRPr sz="4000">
                <a:latin typeface="Rubik"/>
                <a:ea typeface="Rubik"/>
                <a:cs typeface="Rubik"/>
                <a:sym typeface="Rubi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pic>
        <p:nvPicPr>
          <p:cNvPr id="32" name="Google Shape;32;p5"/>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sp>
        <p:nvSpPr>
          <p:cNvPr id="33" name="Google Shape;33;p5"/>
          <p:cNvSpPr txBox="1"/>
          <p:nvPr>
            <p:ph idx="1"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pic>
        <p:nvPicPr>
          <p:cNvPr id="34" name="Google Shape;34;p5"/>
          <p:cNvPicPr preferRelativeResize="0"/>
          <p:nvPr/>
        </p:nvPicPr>
        <p:blipFill>
          <a:blip r:embed="rId3">
            <a:alphaModFix/>
          </a:blip>
          <a:stretch>
            <a:fillRect/>
          </a:stretch>
        </p:blipFill>
        <p:spPr>
          <a:xfrm>
            <a:off x="1242447" y="4750673"/>
            <a:ext cx="716676" cy="134275"/>
          </a:xfrm>
          <a:prstGeom prst="rect">
            <a:avLst/>
          </a:prstGeom>
          <a:noFill/>
          <a:ln>
            <a:noFill/>
          </a:ln>
        </p:spPr>
      </p:pic>
      <p:grpSp>
        <p:nvGrpSpPr>
          <p:cNvPr id="35" name="Google Shape;35;p5"/>
          <p:cNvGrpSpPr/>
          <p:nvPr/>
        </p:nvGrpSpPr>
        <p:grpSpPr>
          <a:xfrm>
            <a:off x="982788" y="4762717"/>
            <a:ext cx="119110" cy="119110"/>
            <a:chOff x="273175" y="2570600"/>
            <a:chExt cx="1147500" cy="1147500"/>
          </a:xfrm>
        </p:grpSpPr>
        <p:cxnSp>
          <p:nvCxnSpPr>
            <p:cNvPr id="36" name="Google Shape;36;p5"/>
            <p:cNvCxnSpPr/>
            <p:nvPr/>
          </p:nvCxnSpPr>
          <p:spPr>
            <a:xfrm>
              <a:off x="275425" y="2570600"/>
              <a:ext cx="1143000" cy="1143000"/>
            </a:xfrm>
            <a:prstGeom prst="straightConnector1">
              <a:avLst/>
            </a:prstGeom>
            <a:noFill/>
            <a:ln cap="flat" cmpd="sng" w="9525">
              <a:solidFill>
                <a:srgbClr val="434343"/>
              </a:solidFill>
              <a:prstDash val="solid"/>
              <a:round/>
              <a:headEnd len="med" w="med" type="none"/>
              <a:tailEnd len="med" w="med" type="none"/>
            </a:ln>
          </p:spPr>
        </p:cxnSp>
        <p:cxnSp>
          <p:nvCxnSpPr>
            <p:cNvPr id="37" name="Google Shape;37;p5"/>
            <p:cNvCxnSpPr/>
            <p:nvPr/>
          </p:nvCxnSpPr>
          <p:spPr>
            <a:xfrm flipH="1">
              <a:off x="273175" y="2570600"/>
              <a:ext cx="1147500" cy="1147500"/>
            </a:xfrm>
            <a:prstGeom prst="straightConnector1">
              <a:avLst/>
            </a:prstGeom>
            <a:noFill/>
            <a:ln cap="flat" cmpd="sng" w="9525">
              <a:solidFill>
                <a:srgbClr val="434343"/>
              </a:solidFill>
              <a:prstDash val="solid"/>
              <a:round/>
              <a:headEnd len="med" w="med" type="none"/>
              <a:tailEnd len="med" w="med"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ETA TEXT _ CYAN">
  <p:cSld name="TITLE_2_2_3_5_1">
    <p:bg>
      <p:bgPr>
        <a:solidFill>
          <a:srgbClr val="11CBD6"/>
        </a:solidFill>
      </p:bgPr>
    </p:bg>
    <p:spTree>
      <p:nvGrpSpPr>
        <p:cNvPr id="38" name="Shape 38"/>
        <p:cNvGrpSpPr/>
        <p:nvPr/>
      </p:nvGrpSpPr>
      <p:grpSpPr>
        <a:xfrm>
          <a:off x="0" y="0"/>
          <a:ext cx="0" cy="0"/>
          <a:chOff x="0" y="0"/>
          <a:chExt cx="0" cy="0"/>
        </a:xfrm>
      </p:grpSpPr>
      <p:sp>
        <p:nvSpPr>
          <p:cNvPr id="39" name="Google Shape;39;p6"/>
          <p:cNvSpPr txBox="1"/>
          <p:nvPr>
            <p:ph type="ctrTitle"/>
          </p:nvPr>
        </p:nvSpPr>
        <p:spPr>
          <a:xfrm>
            <a:off x="679275" y="732150"/>
            <a:ext cx="7702200" cy="3526800"/>
          </a:xfrm>
          <a:prstGeom prst="rect">
            <a:avLst/>
          </a:prstGeom>
        </p:spPr>
        <p:txBody>
          <a:bodyPr anchorCtr="0" anchor="ctr" bIns="0" lIns="0" spcFirstLastPara="1" rIns="0" wrap="square" tIns="0"/>
          <a:lstStyle>
            <a:lvl1pPr lvl="0" rtl="0" algn="ctr">
              <a:spcBef>
                <a:spcPts val="0"/>
              </a:spcBef>
              <a:spcAft>
                <a:spcPts val="0"/>
              </a:spcAft>
              <a:buSzPts val="4000"/>
              <a:buFont typeface="Rubik"/>
              <a:buNone/>
              <a:defRPr sz="4000">
                <a:latin typeface="Rubik"/>
                <a:ea typeface="Rubik"/>
                <a:cs typeface="Rubik"/>
                <a:sym typeface="Rubi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pic>
        <p:nvPicPr>
          <p:cNvPr id="40" name="Google Shape;40;p6"/>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sp>
        <p:nvSpPr>
          <p:cNvPr id="41" name="Google Shape;41;p6"/>
          <p:cNvSpPr txBox="1"/>
          <p:nvPr>
            <p:ph idx="1"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ECTION TITLE">
  <p:cSld name="TITLE_2_2_3_4">
    <p:bg>
      <p:bgPr>
        <a:solidFill>
          <a:srgbClr val="FF5E23">
            <a:alpha val="81540"/>
          </a:srgbClr>
        </a:solidFill>
      </p:bgPr>
    </p:bg>
    <p:spTree>
      <p:nvGrpSpPr>
        <p:cNvPr id="42" name="Shape 42"/>
        <p:cNvGrpSpPr/>
        <p:nvPr/>
      </p:nvGrpSpPr>
      <p:grpSpPr>
        <a:xfrm>
          <a:off x="0" y="0"/>
          <a:ext cx="0" cy="0"/>
          <a:chOff x="0" y="0"/>
          <a:chExt cx="0" cy="0"/>
        </a:xfrm>
      </p:grpSpPr>
      <p:sp>
        <p:nvSpPr>
          <p:cNvPr id="43" name="Google Shape;43;p7"/>
          <p:cNvSpPr txBox="1"/>
          <p:nvPr>
            <p:ph type="ctrTitle"/>
          </p:nvPr>
        </p:nvSpPr>
        <p:spPr>
          <a:xfrm>
            <a:off x="679275" y="732150"/>
            <a:ext cx="7702200" cy="3526800"/>
          </a:xfrm>
          <a:prstGeom prst="rect">
            <a:avLst/>
          </a:prstGeom>
        </p:spPr>
        <p:txBody>
          <a:bodyPr anchorCtr="0" anchor="ctr" bIns="0" lIns="0" spcFirstLastPara="1" rIns="0" wrap="square" tIns="0"/>
          <a:lstStyle>
            <a:lvl1pPr lvl="0" rtl="0">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1pPr>
            <a:lvl2pPr lvl="1" rtl="0">
              <a:spcBef>
                <a:spcPts val="0"/>
              </a:spcBef>
              <a:spcAft>
                <a:spcPts val="0"/>
              </a:spcAft>
              <a:buSzPts val="5200"/>
              <a:buFont typeface="Rubik"/>
              <a:buNone/>
              <a:defRPr sz="5200">
                <a:latin typeface="Rubik"/>
                <a:ea typeface="Rubik"/>
                <a:cs typeface="Rubik"/>
                <a:sym typeface="Rubik"/>
              </a:defRPr>
            </a:lvl2pPr>
            <a:lvl3pPr lvl="2" rtl="0">
              <a:spcBef>
                <a:spcPts val="0"/>
              </a:spcBef>
              <a:spcAft>
                <a:spcPts val="0"/>
              </a:spcAft>
              <a:buSzPts val="5200"/>
              <a:buFont typeface="Rubik"/>
              <a:buNone/>
              <a:defRPr sz="5200">
                <a:latin typeface="Rubik"/>
                <a:ea typeface="Rubik"/>
                <a:cs typeface="Rubik"/>
                <a:sym typeface="Rubik"/>
              </a:defRPr>
            </a:lvl3pPr>
            <a:lvl4pPr lvl="3" rtl="0">
              <a:spcBef>
                <a:spcPts val="0"/>
              </a:spcBef>
              <a:spcAft>
                <a:spcPts val="0"/>
              </a:spcAft>
              <a:buSzPts val="5200"/>
              <a:buFont typeface="Rubik"/>
              <a:buNone/>
              <a:defRPr sz="5200">
                <a:latin typeface="Rubik"/>
                <a:ea typeface="Rubik"/>
                <a:cs typeface="Rubik"/>
                <a:sym typeface="Rubik"/>
              </a:defRPr>
            </a:lvl4pPr>
            <a:lvl5pPr lvl="4" rtl="0">
              <a:spcBef>
                <a:spcPts val="0"/>
              </a:spcBef>
              <a:spcAft>
                <a:spcPts val="0"/>
              </a:spcAft>
              <a:buSzPts val="5200"/>
              <a:buFont typeface="Rubik"/>
              <a:buNone/>
              <a:defRPr sz="5200">
                <a:latin typeface="Rubik"/>
                <a:ea typeface="Rubik"/>
                <a:cs typeface="Rubik"/>
                <a:sym typeface="Rubik"/>
              </a:defRPr>
            </a:lvl5pPr>
            <a:lvl6pPr lvl="5" rtl="0">
              <a:spcBef>
                <a:spcPts val="0"/>
              </a:spcBef>
              <a:spcAft>
                <a:spcPts val="0"/>
              </a:spcAft>
              <a:buSzPts val="5200"/>
              <a:buFont typeface="Rubik"/>
              <a:buNone/>
              <a:defRPr sz="5200">
                <a:latin typeface="Rubik"/>
                <a:ea typeface="Rubik"/>
                <a:cs typeface="Rubik"/>
                <a:sym typeface="Rubik"/>
              </a:defRPr>
            </a:lvl6pPr>
            <a:lvl7pPr lvl="6" rtl="0">
              <a:spcBef>
                <a:spcPts val="0"/>
              </a:spcBef>
              <a:spcAft>
                <a:spcPts val="0"/>
              </a:spcAft>
              <a:buSzPts val="5200"/>
              <a:buFont typeface="Rubik"/>
              <a:buNone/>
              <a:defRPr sz="5200">
                <a:latin typeface="Rubik"/>
                <a:ea typeface="Rubik"/>
                <a:cs typeface="Rubik"/>
                <a:sym typeface="Rubik"/>
              </a:defRPr>
            </a:lvl7pPr>
            <a:lvl8pPr lvl="7" rtl="0">
              <a:spcBef>
                <a:spcPts val="0"/>
              </a:spcBef>
              <a:spcAft>
                <a:spcPts val="0"/>
              </a:spcAft>
              <a:buSzPts val="5200"/>
              <a:buFont typeface="Rubik"/>
              <a:buNone/>
              <a:defRPr sz="5200">
                <a:latin typeface="Rubik"/>
                <a:ea typeface="Rubik"/>
                <a:cs typeface="Rubik"/>
                <a:sym typeface="Rubik"/>
              </a:defRPr>
            </a:lvl8pPr>
            <a:lvl9pPr lvl="8" rtl="0">
              <a:spcBef>
                <a:spcPts val="0"/>
              </a:spcBef>
              <a:spcAft>
                <a:spcPts val="0"/>
              </a:spcAft>
              <a:buSzPts val="5200"/>
              <a:buFont typeface="Rubik"/>
              <a:buNone/>
              <a:defRPr sz="5200">
                <a:latin typeface="Rubik"/>
                <a:ea typeface="Rubik"/>
                <a:cs typeface="Rubik"/>
                <a:sym typeface="Rubik"/>
              </a:defRPr>
            </a:lvl9pPr>
          </a:lstStyle>
          <a:p/>
        </p:txBody>
      </p:sp>
      <p:pic>
        <p:nvPicPr>
          <p:cNvPr id="44" name="Google Shape;44;p7"/>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sp>
        <p:nvSpPr>
          <p:cNvPr id="45" name="Google Shape;45;p7"/>
          <p:cNvSpPr txBox="1"/>
          <p:nvPr/>
        </p:nvSpPr>
        <p:spPr>
          <a:xfrm>
            <a:off x="7748425" y="4479825"/>
            <a:ext cx="716400" cy="66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t/>
            </a:r>
            <a:endParaRPr sz="900">
              <a:solidFill>
                <a:srgbClr val="434343"/>
              </a:solidFill>
              <a:latin typeface="Work Sans Medium"/>
              <a:ea typeface="Work Sans Medium"/>
              <a:cs typeface="Work Sans Medium"/>
              <a:sym typeface="Work Sans Medium"/>
            </a:endParaRPr>
          </a:p>
        </p:txBody>
      </p:sp>
      <p:sp>
        <p:nvSpPr>
          <p:cNvPr id="46" name="Google Shape;46;p7"/>
          <p:cNvSpPr txBox="1"/>
          <p:nvPr>
            <p:ph idx="1"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ECTION TITLE _ CYAN">
  <p:cSld name="TITLE_2_2_3_4_1">
    <p:bg>
      <p:bgPr>
        <a:solidFill>
          <a:srgbClr val="11CBD6">
            <a:alpha val="47310"/>
          </a:srgbClr>
        </a:solidFill>
      </p:bgPr>
    </p:bg>
    <p:spTree>
      <p:nvGrpSpPr>
        <p:cNvPr id="47" name="Shape 47"/>
        <p:cNvGrpSpPr/>
        <p:nvPr/>
      </p:nvGrpSpPr>
      <p:grpSpPr>
        <a:xfrm>
          <a:off x="0" y="0"/>
          <a:ext cx="0" cy="0"/>
          <a:chOff x="0" y="0"/>
          <a:chExt cx="0" cy="0"/>
        </a:xfrm>
      </p:grpSpPr>
      <p:sp>
        <p:nvSpPr>
          <p:cNvPr id="48" name="Google Shape;48;p8"/>
          <p:cNvSpPr txBox="1"/>
          <p:nvPr>
            <p:ph type="ctrTitle"/>
          </p:nvPr>
        </p:nvSpPr>
        <p:spPr>
          <a:xfrm>
            <a:off x="679275" y="732150"/>
            <a:ext cx="7702200" cy="3526800"/>
          </a:xfrm>
          <a:prstGeom prst="rect">
            <a:avLst/>
          </a:prstGeom>
        </p:spPr>
        <p:txBody>
          <a:bodyPr anchorCtr="0" anchor="ctr" bIns="0" lIns="0" spcFirstLastPara="1" rIns="0" wrap="square" tIns="0"/>
          <a:lstStyle>
            <a:lvl1pPr lvl="0" rtl="0">
              <a:spcBef>
                <a:spcPts val="0"/>
              </a:spcBef>
              <a:spcAft>
                <a:spcPts val="0"/>
              </a:spcAft>
              <a:buSzPts val="4000"/>
              <a:buFont typeface="Rubik Light"/>
              <a:buNone/>
              <a:defRPr sz="4000">
                <a:latin typeface="Rubik Light"/>
                <a:ea typeface="Rubik Light"/>
                <a:cs typeface="Rubik Light"/>
                <a:sym typeface="Rubik Light"/>
              </a:defRPr>
            </a:lvl1pPr>
            <a:lvl2pPr lvl="1" rtl="0">
              <a:spcBef>
                <a:spcPts val="0"/>
              </a:spcBef>
              <a:spcAft>
                <a:spcPts val="0"/>
              </a:spcAft>
              <a:buSzPts val="5200"/>
              <a:buFont typeface="Rubik"/>
              <a:buNone/>
              <a:defRPr sz="5200">
                <a:latin typeface="Rubik"/>
                <a:ea typeface="Rubik"/>
                <a:cs typeface="Rubik"/>
                <a:sym typeface="Rubik"/>
              </a:defRPr>
            </a:lvl2pPr>
            <a:lvl3pPr lvl="2" rtl="0">
              <a:spcBef>
                <a:spcPts val="0"/>
              </a:spcBef>
              <a:spcAft>
                <a:spcPts val="0"/>
              </a:spcAft>
              <a:buSzPts val="5200"/>
              <a:buFont typeface="Rubik"/>
              <a:buNone/>
              <a:defRPr sz="5200">
                <a:latin typeface="Rubik"/>
                <a:ea typeface="Rubik"/>
                <a:cs typeface="Rubik"/>
                <a:sym typeface="Rubik"/>
              </a:defRPr>
            </a:lvl3pPr>
            <a:lvl4pPr lvl="3" rtl="0">
              <a:spcBef>
                <a:spcPts val="0"/>
              </a:spcBef>
              <a:spcAft>
                <a:spcPts val="0"/>
              </a:spcAft>
              <a:buSzPts val="5200"/>
              <a:buFont typeface="Rubik"/>
              <a:buNone/>
              <a:defRPr sz="5200">
                <a:latin typeface="Rubik"/>
                <a:ea typeface="Rubik"/>
                <a:cs typeface="Rubik"/>
                <a:sym typeface="Rubik"/>
              </a:defRPr>
            </a:lvl4pPr>
            <a:lvl5pPr lvl="4" rtl="0">
              <a:spcBef>
                <a:spcPts val="0"/>
              </a:spcBef>
              <a:spcAft>
                <a:spcPts val="0"/>
              </a:spcAft>
              <a:buSzPts val="5200"/>
              <a:buFont typeface="Rubik"/>
              <a:buNone/>
              <a:defRPr sz="5200">
                <a:latin typeface="Rubik"/>
                <a:ea typeface="Rubik"/>
                <a:cs typeface="Rubik"/>
                <a:sym typeface="Rubik"/>
              </a:defRPr>
            </a:lvl5pPr>
            <a:lvl6pPr lvl="5" rtl="0">
              <a:spcBef>
                <a:spcPts val="0"/>
              </a:spcBef>
              <a:spcAft>
                <a:spcPts val="0"/>
              </a:spcAft>
              <a:buSzPts val="5200"/>
              <a:buFont typeface="Rubik"/>
              <a:buNone/>
              <a:defRPr sz="5200">
                <a:latin typeface="Rubik"/>
                <a:ea typeface="Rubik"/>
                <a:cs typeface="Rubik"/>
                <a:sym typeface="Rubik"/>
              </a:defRPr>
            </a:lvl6pPr>
            <a:lvl7pPr lvl="6" rtl="0">
              <a:spcBef>
                <a:spcPts val="0"/>
              </a:spcBef>
              <a:spcAft>
                <a:spcPts val="0"/>
              </a:spcAft>
              <a:buSzPts val="5200"/>
              <a:buFont typeface="Rubik"/>
              <a:buNone/>
              <a:defRPr sz="5200">
                <a:latin typeface="Rubik"/>
                <a:ea typeface="Rubik"/>
                <a:cs typeface="Rubik"/>
                <a:sym typeface="Rubik"/>
              </a:defRPr>
            </a:lvl7pPr>
            <a:lvl8pPr lvl="7" rtl="0">
              <a:spcBef>
                <a:spcPts val="0"/>
              </a:spcBef>
              <a:spcAft>
                <a:spcPts val="0"/>
              </a:spcAft>
              <a:buSzPts val="5200"/>
              <a:buFont typeface="Rubik"/>
              <a:buNone/>
              <a:defRPr sz="5200">
                <a:latin typeface="Rubik"/>
                <a:ea typeface="Rubik"/>
                <a:cs typeface="Rubik"/>
                <a:sym typeface="Rubik"/>
              </a:defRPr>
            </a:lvl8pPr>
            <a:lvl9pPr lvl="8" rtl="0">
              <a:spcBef>
                <a:spcPts val="0"/>
              </a:spcBef>
              <a:spcAft>
                <a:spcPts val="0"/>
              </a:spcAft>
              <a:buSzPts val="5200"/>
              <a:buFont typeface="Rubik"/>
              <a:buNone/>
              <a:defRPr sz="5200">
                <a:latin typeface="Rubik"/>
                <a:ea typeface="Rubik"/>
                <a:cs typeface="Rubik"/>
                <a:sym typeface="Rubik"/>
              </a:defRPr>
            </a:lvl9pPr>
          </a:lstStyle>
          <a:p/>
        </p:txBody>
      </p:sp>
      <p:pic>
        <p:nvPicPr>
          <p:cNvPr id="49" name="Google Shape;49;p8"/>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sp>
        <p:nvSpPr>
          <p:cNvPr id="50" name="Google Shape;50;p8"/>
          <p:cNvSpPr txBox="1"/>
          <p:nvPr>
            <p:ph idx="1"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PAGE">
  <p:cSld name="TITLE_2_2_3_3">
    <p:bg>
      <p:bgPr>
        <a:solidFill>
          <a:srgbClr val="F85B22">
            <a:alpha val="95000"/>
          </a:srgbClr>
        </a:solidFill>
      </p:bgPr>
    </p:bg>
    <p:spTree>
      <p:nvGrpSpPr>
        <p:cNvPr id="51" name="Shape 51"/>
        <p:cNvGrpSpPr/>
        <p:nvPr/>
      </p:nvGrpSpPr>
      <p:grpSpPr>
        <a:xfrm>
          <a:off x="0" y="0"/>
          <a:ext cx="0" cy="0"/>
          <a:chOff x="0" y="0"/>
          <a:chExt cx="0" cy="0"/>
        </a:xfrm>
      </p:grpSpPr>
      <p:pic>
        <p:nvPicPr>
          <p:cNvPr id="52" name="Google Shape;52;p9"/>
          <p:cNvPicPr preferRelativeResize="0"/>
          <p:nvPr/>
        </p:nvPicPr>
        <p:blipFill rotWithShape="1">
          <a:blip r:embed="rId2">
            <a:alphaModFix/>
          </a:blip>
          <a:srcRect b="0" l="9" r="19" t="0"/>
          <a:stretch/>
        </p:blipFill>
        <p:spPr>
          <a:xfrm>
            <a:off x="4275691" y="2094079"/>
            <a:ext cx="592621" cy="802924"/>
          </a:xfrm>
          <a:prstGeom prst="rect">
            <a:avLst/>
          </a:prstGeom>
          <a:noFill/>
          <a:ln>
            <a:noFill/>
          </a:ln>
        </p:spPr>
      </p:pic>
      <p:sp>
        <p:nvSpPr>
          <p:cNvPr id="53" name="Google Shape;53;p9"/>
          <p:cNvSpPr txBox="1"/>
          <p:nvPr/>
        </p:nvSpPr>
        <p:spPr>
          <a:xfrm>
            <a:off x="3141600" y="4479825"/>
            <a:ext cx="2860800" cy="66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Work Sans"/>
                <a:ea typeface="Work Sans"/>
                <a:cs typeface="Work Sans"/>
                <a:sym typeface="Work Sans"/>
              </a:rPr>
              <a:t>projectsbyif.com    |    @projectsbyif</a:t>
            </a:r>
            <a:endParaRPr sz="900">
              <a:solidFill>
                <a:srgbClr val="434343"/>
              </a:solidFill>
              <a:latin typeface="Work Sans Medium"/>
              <a:ea typeface="Work Sans Medium"/>
              <a:cs typeface="Work Sans Medium"/>
              <a:sym typeface="Work Sans Mediu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1">
  <p:cSld name="TITLE_2_2_1_7">
    <p:bg>
      <p:bgPr>
        <a:noFill/>
      </p:bgPr>
    </p:bg>
    <p:spTree>
      <p:nvGrpSpPr>
        <p:cNvPr id="54" name="Shape 54"/>
        <p:cNvGrpSpPr/>
        <p:nvPr/>
      </p:nvGrpSpPr>
      <p:grpSpPr>
        <a:xfrm>
          <a:off x="0" y="0"/>
          <a:ext cx="0" cy="0"/>
          <a:chOff x="0" y="0"/>
          <a:chExt cx="0" cy="0"/>
        </a:xfrm>
      </p:grpSpPr>
      <p:sp>
        <p:nvSpPr>
          <p:cNvPr id="55" name="Google Shape;55;p10"/>
          <p:cNvSpPr txBox="1"/>
          <p:nvPr>
            <p:ph idx="1" type="subTitle"/>
          </p:nvPr>
        </p:nvSpPr>
        <p:spPr>
          <a:xfrm>
            <a:off x="679350" y="0"/>
            <a:ext cx="3063900" cy="666000"/>
          </a:xfrm>
          <a:prstGeom prst="rect">
            <a:avLst/>
          </a:prstGeom>
        </p:spPr>
        <p:txBody>
          <a:bodyPr anchorCtr="0" anchor="ctr" bIns="0" lIns="0" spcFirstLastPara="1" rIns="0" wrap="square" tIns="0"/>
          <a:lstStyle>
            <a:lvl1pPr indent="0" lvl="0" marL="0" marR="0" rtl="0" algn="l">
              <a:lnSpc>
                <a:spcPct val="100000"/>
              </a:lnSpc>
              <a:spcBef>
                <a:spcPts val="0"/>
              </a:spcBef>
              <a:spcAft>
                <a:spcPts val="0"/>
              </a:spcAft>
              <a:buNone/>
              <a:defRPr sz="900">
                <a:solidFill>
                  <a:srgbClr val="999999"/>
                </a:solidFill>
                <a:latin typeface="Work Sans Medium"/>
                <a:ea typeface="Work Sans Medium"/>
                <a:cs typeface="Work Sans Medium"/>
                <a:sym typeface="Work Sans Medium"/>
              </a:defRPr>
            </a:lvl1pPr>
            <a:lvl2pPr lvl="1" rtl="0">
              <a:spcBef>
                <a:spcPts val="0"/>
              </a:spcBef>
              <a:spcAft>
                <a:spcPts val="0"/>
              </a:spcAft>
              <a:buNone/>
              <a:defRPr>
                <a:latin typeface="Work Sans Medium"/>
                <a:ea typeface="Work Sans Medium"/>
                <a:cs typeface="Work Sans Medium"/>
                <a:sym typeface="Work Sans Medium"/>
              </a:defRPr>
            </a:lvl2pPr>
            <a:lvl3pPr lvl="2" rtl="0">
              <a:spcBef>
                <a:spcPts val="1600"/>
              </a:spcBef>
              <a:spcAft>
                <a:spcPts val="0"/>
              </a:spcAft>
              <a:buNone/>
              <a:defRPr>
                <a:latin typeface="Work Sans Medium"/>
                <a:ea typeface="Work Sans Medium"/>
                <a:cs typeface="Work Sans Medium"/>
                <a:sym typeface="Work Sans Medium"/>
              </a:defRPr>
            </a:lvl3pPr>
            <a:lvl4pPr lvl="3" rtl="0">
              <a:spcBef>
                <a:spcPts val="1600"/>
              </a:spcBef>
              <a:spcAft>
                <a:spcPts val="0"/>
              </a:spcAft>
              <a:buNone/>
              <a:defRPr>
                <a:latin typeface="Work Sans Medium"/>
                <a:ea typeface="Work Sans Medium"/>
                <a:cs typeface="Work Sans Medium"/>
                <a:sym typeface="Work Sans Medium"/>
              </a:defRPr>
            </a:lvl4pPr>
            <a:lvl5pPr lvl="4" rtl="0">
              <a:spcBef>
                <a:spcPts val="1600"/>
              </a:spcBef>
              <a:spcAft>
                <a:spcPts val="0"/>
              </a:spcAft>
              <a:buNone/>
              <a:defRPr>
                <a:latin typeface="Work Sans Medium"/>
                <a:ea typeface="Work Sans Medium"/>
                <a:cs typeface="Work Sans Medium"/>
                <a:sym typeface="Work Sans Medium"/>
              </a:defRPr>
            </a:lvl5pPr>
            <a:lvl6pPr lvl="5" rtl="0">
              <a:spcBef>
                <a:spcPts val="1600"/>
              </a:spcBef>
              <a:spcAft>
                <a:spcPts val="0"/>
              </a:spcAft>
              <a:buNone/>
              <a:defRPr>
                <a:latin typeface="Work Sans Medium"/>
                <a:ea typeface="Work Sans Medium"/>
                <a:cs typeface="Work Sans Medium"/>
                <a:sym typeface="Work Sans Medium"/>
              </a:defRPr>
            </a:lvl6pPr>
            <a:lvl7pPr lvl="6" rtl="0">
              <a:spcBef>
                <a:spcPts val="1600"/>
              </a:spcBef>
              <a:spcAft>
                <a:spcPts val="0"/>
              </a:spcAft>
              <a:buNone/>
              <a:defRPr>
                <a:latin typeface="Work Sans Medium"/>
                <a:ea typeface="Work Sans Medium"/>
                <a:cs typeface="Work Sans Medium"/>
                <a:sym typeface="Work Sans Medium"/>
              </a:defRPr>
            </a:lvl7pPr>
            <a:lvl8pPr lvl="7" rtl="0">
              <a:spcBef>
                <a:spcPts val="1600"/>
              </a:spcBef>
              <a:spcAft>
                <a:spcPts val="0"/>
              </a:spcAft>
              <a:buNone/>
              <a:defRPr>
                <a:latin typeface="Work Sans Medium"/>
                <a:ea typeface="Work Sans Medium"/>
                <a:cs typeface="Work Sans Medium"/>
                <a:sym typeface="Work Sans Medium"/>
              </a:defRPr>
            </a:lvl8pPr>
            <a:lvl9pPr lvl="8" rtl="0">
              <a:spcBef>
                <a:spcPts val="1600"/>
              </a:spcBef>
              <a:spcAft>
                <a:spcPts val="1600"/>
              </a:spcAft>
              <a:buNone/>
              <a:defRPr>
                <a:latin typeface="Work Sans Medium"/>
                <a:ea typeface="Work Sans Medium"/>
                <a:cs typeface="Work Sans Medium"/>
                <a:sym typeface="Work Sans Medium"/>
              </a:defRPr>
            </a:lvl9pPr>
          </a:lstStyle>
          <a:p/>
        </p:txBody>
      </p:sp>
      <p:sp>
        <p:nvSpPr>
          <p:cNvPr id="56" name="Google Shape;56;p10"/>
          <p:cNvSpPr txBox="1"/>
          <p:nvPr>
            <p:ph idx="2" type="body"/>
          </p:nvPr>
        </p:nvSpPr>
        <p:spPr>
          <a:xfrm>
            <a:off x="679275" y="666000"/>
            <a:ext cx="7778100" cy="3813900"/>
          </a:xfrm>
          <a:prstGeom prst="rect">
            <a:avLst/>
          </a:prstGeom>
        </p:spPr>
        <p:txBody>
          <a:bodyPr anchorCtr="0" anchor="ctr" bIns="0" lIns="0" spcFirstLastPara="1" rIns="0" wrap="square" tIns="0"/>
          <a:lstStyle>
            <a:lvl1pPr indent="-381000" lvl="0" marL="457200" rtl="0">
              <a:lnSpc>
                <a:spcPct val="100000"/>
              </a:lnSpc>
              <a:spcBef>
                <a:spcPts val="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1pPr>
            <a:lvl2pPr indent="-381000" lvl="1" marL="9144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2pPr>
            <a:lvl3pPr indent="-381000" lvl="2" marL="13716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3pPr>
            <a:lvl4pPr indent="-381000" lvl="3" marL="18288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4pPr>
            <a:lvl5pPr indent="-381000" lvl="4" marL="22860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5pPr>
            <a:lvl6pPr indent="-381000" lvl="5" marL="27432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6pPr>
            <a:lvl7pPr indent="-381000" lvl="6" marL="32004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7pPr>
            <a:lvl8pPr indent="-381000" lvl="7" marL="3657600" rtl="0">
              <a:lnSpc>
                <a:spcPct val="100000"/>
              </a:lnSpc>
              <a:spcBef>
                <a:spcPts val="1000"/>
              </a:spcBef>
              <a:spcAft>
                <a:spcPts val="0"/>
              </a:spcAft>
              <a:buClr>
                <a:srgbClr val="434343"/>
              </a:buClr>
              <a:buSzPts val="2400"/>
              <a:buFont typeface="Rubik Light"/>
              <a:buChar char="○"/>
              <a:defRPr sz="2400">
                <a:solidFill>
                  <a:srgbClr val="434343"/>
                </a:solidFill>
                <a:latin typeface="Rubik Light"/>
                <a:ea typeface="Rubik Light"/>
                <a:cs typeface="Rubik Light"/>
                <a:sym typeface="Rubik Light"/>
              </a:defRPr>
            </a:lvl8pPr>
            <a:lvl9pPr indent="-381000" lvl="8" marL="4114800" rtl="0">
              <a:lnSpc>
                <a:spcPct val="100000"/>
              </a:lnSpc>
              <a:spcBef>
                <a:spcPts val="1000"/>
              </a:spcBef>
              <a:spcAft>
                <a:spcPts val="1000"/>
              </a:spcAft>
              <a:buClr>
                <a:srgbClr val="434343"/>
              </a:buClr>
              <a:buSzPts val="2400"/>
              <a:buFont typeface="Rubik Light"/>
              <a:buChar char="■"/>
              <a:defRPr sz="2400">
                <a:solidFill>
                  <a:srgbClr val="434343"/>
                </a:solidFill>
                <a:latin typeface="Rubik Light"/>
                <a:ea typeface="Rubik Light"/>
                <a:cs typeface="Rubik Light"/>
                <a:sym typeface="Rubik Light"/>
              </a:defRPr>
            </a:lvl9pPr>
          </a:lstStyle>
          <a:p/>
        </p:txBody>
      </p:sp>
      <p:pic>
        <p:nvPicPr>
          <p:cNvPr id="57" name="Google Shape;57;p10"/>
          <p:cNvPicPr preferRelativeResize="0"/>
          <p:nvPr/>
        </p:nvPicPr>
        <p:blipFill rotWithShape="1">
          <a:blip r:embed="rId2">
            <a:alphaModFix/>
          </a:blip>
          <a:srcRect b="0" l="9" r="19" t="0"/>
          <a:stretch/>
        </p:blipFill>
        <p:spPr>
          <a:xfrm>
            <a:off x="679275" y="4677793"/>
            <a:ext cx="186161" cy="252227"/>
          </a:xfrm>
          <a:prstGeom prst="rect">
            <a:avLst/>
          </a:prstGeom>
          <a:noFill/>
          <a:ln>
            <a:noFill/>
          </a:ln>
        </p:spPr>
      </p:pic>
      <p:pic>
        <p:nvPicPr>
          <p:cNvPr id="58" name="Google Shape;58;p10"/>
          <p:cNvPicPr preferRelativeResize="0"/>
          <p:nvPr/>
        </p:nvPicPr>
        <p:blipFill rotWithShape="1">
          <a:blip r:embed="rId3">
            <a:alphaModFix/>
          </a:blip>
          <a:srcRect b="0" l="0" r="0" t="0"/>
          <a:stretch/>
        </p:blipFill>
        <p:spPr>
          <a:xfrm>
            <a:off x="1242447" y="4750673"/>
            <a:ext cx="716676" cy="134275"/>
          </a:xfrm>
          <a:prstGeom prst="rect">
            <a:avLst/>
          </a:prstGeom>
          <a:noFill/>
          <a:ln>
            <a:noFill/>
          </a:ln>
        </p:spPr>
      </p:pic>
      <p:grpSp>
        <p:nvGrpSpPr>
          <p:cNvPr id="59" name="Google Shape;59;p10"/>
          <p:cNvGrpSpPr/>
          <p:nvPr/>
        </p:nvGrpSpPr>
        <p:grpSpPr>
          <a:xfrm>
            <a:off x="982788" y="4762717"/>
            <a:ext cx="119110" cy="119110"/>
            <a:chOff x="273175" y="2570600"/>
            <a:chExt cx="1147500" cy="1147500"/>
          </a:xfrm>
        </p:grpSpPr>
        <p:cxnSp>
          <p:nvCxnSpPr>
            <p:cNvPr id="60" name="Google Shape;60;p10"/>
            <p:cNvCxnSpPr/>
            <p:nvPr/>
          </p:nvCxnSpPr>
          <p:spPr>
            <a:xfrm>
              <a:off x="275425" y="2570600"/>
              <a:ext cx="1143000" cy="1143000"/>
            </a:xfrm>
            <a:prstGeom prst="straightConnector1">
              <a:avLst/>
            </a:prstGeom>
            <a:noFill/>
            <a:ln cap="flat" cmpd="sng" w="9525">
              <a:solidFill>
                <a:srgbClr val="999999"/>
              </a:solidFill>
              <a:prstDash val="solid"/>
              <a:round/>
              <a:headEnd len="med" w="med" type="none"/>
              <a:tailEnd len="med" w="med" type="none"/>
            </a:ln>
          </p:spPr>
        </p:cxnSp>
        <p:cxnSp>
          <p:nvCxnSpPr>
            <p:cNvPr id="61" name="Google Shape;61;p10"/>
            <p:cNvCxnSpPr/>
            <p:nvPr/>
          </p:nvCxnSpPr>
          <p:spPr>
            <a:xfrm flipH="1">
              <a:off x="273175" y="2570600"/>
              <a:ext cx="1147500" cy="1147500"/>
            </a:xfrm>
            <a:prstGeom prst="straightConnector1">
              <a:avLst/>
            </a:prstGeom>
            <a:noFill/>
            <a:ln cap="flat" cmpd="sng" w="9525">
              <a:solidFill>
                <a:srgbClr val="999999"/>
              </a:solidFill>
              <a:prstDash val="solid"/>
              <a:round/>
              <a:headEnd len="med" w="med" type="none"/>
              <a:tailEnd len="med" w="med" type="none"/>
            </a:ln>
          </p:spPr>
        </p:cxn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rgbClr val="434343"/>
              </a:buClr>
              <a:buSzPts val="2800"/>
              <a:buFont typeface="Rubik Light"/>
              <a:buNone/>
              <a:defRPr sz="2800">
                <a:solidFill>
                  <a:srgbClr val="434343"/>
                </a:solidFill>
                <a:latin typeface="Rubik Light"/>
                <a:ea typeface="Rubik Light"/>
                <a:cs typeface="Rubik Light"/>
                <a:sym typeface="Rubik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rgbClr val="434343"/>
              </a:buClr>
              <a:buSzPts val="1800"/>
              <a:buFont typeface="Work Sans"/>
              <a:buChar char="•"/>
              <a:defRPr sz="1800">
                <a:solidFill>
                  <a:srgbClr val="434343"/>
                </a:solidFill>
                <a:latin typeface="Work Sans"/>
                <a:ea typeface="Work Sans"/>
                <a:cs typeface="Work Sans"/>
                <a:sym typeface="Work Sans"/>
              </a:defRPr>
            </a:lvl1pPr>
            <a:lvl2pPr indent="-317500" lvl="1" marL="914400" rtl="0">
              <a:lnSpc>
                <a:spcPct val="115000"/>
              </a:lnSpc>
              <a:spcBef>
                <a:spcPts val="1600"/>
              </a:spcBef>
              <a:spcAft>
                <a:spcPts val="0"/>
              </a:spcAft>
              <a:buClr>
                <a:srgbClr val="434343"/>
              </a:buClr>
              <a:buSzPts val="1400"/>
              <a:buFont typeface="Work Sans"/>
              <a:buChar char="–"/>
              <a:defRPr>
                <a:solidFill>
                  <a:srgbClr val="434343"/>
                </a:solidFill>
                <a:latin typeface="Work Sans"/>
                <a:ea typeface="Work Sans"/>
                <a:cs typeface="Work Sans"/>
                <a:sym typeface="Work Sans"/>
              </a:defRPr>
            </a:lvl2pPr>
            <a:lvl3pPr indent="-317500" lvl="2" marL="1371600" rtl="0">
              <a:lnSpc>
                <a:spcPct val="115000"/>
              </a:lnSpc>
              <a:spcBef>
                <a:spcPts val="1600"/>
              </a:spcBef>
              <a:spcAft>
                <a:spcPts val="0"/>
              </a:spcAft>
              <a:buClr>
                <a:srgbClr val="434343"/>
              </a:buClr>
              <a:buSzPts val="1400"/>
              <a:buFont typeface="Work Sans"/>
              <a:buChar char="∙"/>
              <a:defRPr>
                <a:solidFill>
                  <a:srgbClr val="434343"/>
                </a:solidFill>
                <a:latin typeface="Work Sans"/>
                <a:ea typeface="Work Sans"/>
                <a:cs typeface="Work Sans"/>
                <a:sym typeface="Work Sans"/>
              </a:defRPr>
            </a:lvl3pPr>
            <a:lvl4pPr indent="-317500" lvl="3" marL="1828800" rtl="0">
              <a:lnSpc>
                <a:spcPct val="115000"/>
              </a:lnSpc>
              <a:spcBef>
                <a:spcPts val="1600"/>
              </a:spcBef>
              <a:spcAft>
                <a:spcPts val="0"/>
              </a:spcAft>
              <a:buClr>
                <a:srgbClr val="434343"/>
              </a:buClr>
              <a:buSzPts val="1400"/>
              <a:buFont typeface="Work Sans"/>
              <a:buChar char="●"/>
              <a:defRPr>
                <a:solidFill>
                  <a:srgbClr val="434343"/>
                </a:solidFill>
                <a:latin typeface="Work Sans"/>
                <a:ea typeface="Work Sans"/>
                <a:cs typeface="Work Sans"/>
                <a:sym typeface="Work Sans"/>
              </a:defRPr>
            </a:lvl4pPr>
            <a:lvl5pPr indent="-317500" lvl="4" marL="2286000" rtl="0">
              <a:lnSpc>
                <a:spcPct val="115000"/>
              </a:lnSpc>
              <a:spcBef>
                <a:spcPts val="1600"/>
              </a:spcBef>
              <a:spcAft>
                <a:spcPts val="0"/>
              </a:spcAft>
              <a:buClr>
                <a:srgbClr val="434343"/>
              </a:buClr>
              <a:buSzPts val="1400"/>
              <a:buFont typeface="Work Sans"/>
              <a:buChar char="○"/>
              <a:defRPr>
                <a:solidFill>
                  <a:srgbClr val="434343"/>
                </a:solidFill>
                <a:latin typeface="Work Sans"/>
                <a:ea typeface="Work Sans"/>
                <a:cs typeface="Work Sans"/>
                <a:sym typeface="Work Sans"/>
              </a:defRPr>
            </a:lvl5pPr>
            <a:lvl6pPr indent="-317500" lvl="5" marL="2743200" rtl="0">
              <a:lnSpc>
                <a:spcPct val="115000"/>
              </a:lnSpc>
              <a:spcBef>
                <a:spcPts val="1600"/>
              </a:spcBef>
              <a:spcAft>
                <a:spcPts val="0"/>
              </a:spcAft>
              <a:buClr>
                <a:srgbClr val="434343"/>
              </a:buClr>
              <a:buSzPts val="1400"/>
              <a:buFont typeface="Work Sans"/>
              <a:buChar char="■"/>
              <a:defRPr>
                <a:solidFill>
                  <a:srgbClr val="434343"/>
                </a:solidFill>
                <a:latin typeface="Work Sans"/>
                <a:ea typeface="Work Sans"/>
                <a:cs typeface="Work Sans"/>
                <a:sym typeface="Work Sans"/>
              </a:defRPr>
            </a:lvl6pPr>
            <a:lvl7pPr indent="-317500" lvl="6" marL="3200400" rtl="0">
              <a:lnSpc>
                <a:spcPct val="115000"/>
              </a:lnSpc>
              <a:spcBef>
                <a:spcPts val="1600"/>
              </a:spcBef>
              <a:spcAft>
                <a:spcPts val="0"/>
              </a:spcAft>
              <a:buClr>
                <a:srgbClr val="434343"/>
              </a:buClr>
              <a:buSzPts val="1400"/>
              <a:buFont typeface="Work Sans"/>
              <a:buChar char="●"/>
              <a:defRPr>
                <a:solidFill>
                  <a:srgbClr val="434343"/>
                </a:solidFill>
                <a:latin typeface="Work Sans"/>
                <a:ea typeface="Work Sans"/>
                <a:cs typeface="Work Sans"/>
                <a:sym typeface="Work Sans"/>
              </a:defRPr>
            </a:lvl7pPr>
            <a:lvl8pPr indent="-317500" lvl="7" marL="3657600" rtl="0">
              <a:lnSpc>
                <a:spcPct val="115000"/>
              </a:lnSpc>
              <a:spcBef>
                <a:spcPts val="1600"/>
              </a:spcBef>
              <a:spcAft>
                <a:spcPts val="0"/>
              </a:spcAft>
              <a:buClr>
                <a:srgbClr val="434343"/>
              </a:buClr>
              <a:buSzPts val="1400"/>
              <a:buFont typeface="Work Sans"/>
              <a:buChar char="○"/>
              <a:defRPr>
                <a:solidFill>
                  <a:srgbClr val="434343"/>
                </a:solidFill>
                <a:latin typeface="Work Sans"/>
                <a:ea typeface="Work Sans"/>
                <a:cs typeface="Work Sans"/>
                <a:sym typeface="Work Sans"/>
              </a:defRPr>
            </a:lvl8pPr>
            <a:lvl9pPr indent="-317500" lvl="8" marL="4114800" rtl="0">
              <a:lnSpc>
                <a:spcPct val="115000"/>
              </a:lnSpc>
              <a:spcBef>
                <a:spcPts val="1600"/>
              </a:spcBef>
              <a:spcAft>
                <a:spcPts val="1600"/>
              </a:spcAft>
              <a:buClr>
                <a:srgbClr val="434343"/>
              </a:buClr>
              <a:buSzPts val="1400"/>
              <a:buFont typeface="Work Sans"/>
              <a:buChar char="■"/>
              <a:defRPr>
                <a:solidFill>
                  <a:srgbClr val="434343"/>
                </a:solidFill>
                <a:latin typeface="Work Sans"/>
                <a:ea typeface="Work Sans"/>
                <a:cs typeface="Work Sans"/>
                <a:sym typeface="Work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drive.google.com/file/d/1_IgbEa1FyfNC9B0X5lXc7ChDdOPUnor0/view" TargetMode="Externa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hyperlink" Target="http://drive.google.com/file/d/1suAhf0tcciHE5nlCqkzwFDMYR3K0-Gp6/view" TargetMode="Externa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http://drive.google.com/file/d/1XW4ortIc-HBq8pFDUBZmrJ0dosV5MmEw/view"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Google Shape;154;p22"/>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E9E9E">
            <a:alpha val="0"/>
          </a:srgbClr>
        </a:solidFill>
      </p:bgPr>
    </p:bg>
    <p:spTree>
      <p:nvGrpSpPr>
        <p:cNvPr id="217" name="Shape 217"/>
        <p:cNvGrpSpPr/>
        <p:nvPr/>
      </p:nvGrpSpPr>
      <p:grpSpPr>
        <a:xfrm>
          <a:off x="0" y="0"/>
          <a:ext cx="0" cy="0"/>
          <a:chOff x="0" y="0"/>
          <a:chExt cx="0" cy="0"/>
        </a:xfrm>
      </p:grpSpPr>
      <p:sp>
        <p:nvSpPr>
          <p:cNvPr id="218" name="Google Shape;218;p31"/>
          <p:cNvSpPr txBox="1"/>
          <p:nvPr>
            <p:ph idx="1" type="body"/>
          </p:nvPr>
        </p:nvSpPr>
        <p:spPr>
          <a:xfrm>
            <a:off x="761275" y="664800"/>
            <a:ext cx="3335100" cy="3813900"/>
          </a:xfrm>
          <a:prstGeom prst="rect">
            <a:avLst/>
          </a:prstGeom>
        </p:spPr>
        <p:txBody>
          <a:bodyPr anchorCtr="0" anchor="ctr" bIns="91425" lIns="91425" spcFirstLastPara="1" rIns="91425" wrap="square" tIns="91425">
            <a:noAutofit/>
          </a:bodyPr>
          <a:lstStyle/>
          <a:p>
            <a:pPr indent="0" lvl="0" marL="0" rtl="0" algn="l">
              <a:spcBef>
                <a:spcPts val="0"/>
              </a:spcBef>
              <a:spcAft>
                <a:spcPts val="1000"/>
              </a:spcAft>
              <a:buNone/>
            </a:pPr>
            <a:r>
              <a:rPr lang="en-GB" sz="2400"/>
              <a:t>MoodJar Research</a:t>
            </a:r>
            <a:endParaRPr sz="2400"/>
          </a:p>
        </p:txBody>
      </p:sp>
      <p:pic>
        <p:nvPicPr>
          <p:cNvPr id="219" name="Google Shape;219;p31"/>
          <p:cNvPicPr preferRelativeResize="0"/>
          <p:nvPr/>
        </p:nvPicPr>
        <p:blipFill rotWithShape="1">
          <a:blip r:embed="rId3">
            <a:alphaModFix/>
          </a:blip>
          <a:srcRect b="0" l="6166" r="34542" t="0"/>
          <a:stretch/>
        </p:blipFill>
        <p:spPr>
          <a:xfrm>
            <a:off x="4572000" y="0"/>
            <a:ext cx="4572000" cy="5143500"/>
          </a:xfrm>
          <a:prstGeom prst="rect">
            <a:avLst/>
          </a:prstGeom>
          <a:noFill/>
          <a:ln>
            <a:noFill/>
          </a:ln>
        </p:spPr>
      </p:pic>
      <p:sp>
        <p:nvSpPr>
          <p:cNvPr id="220" name="Google Shape;220;p31"/>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FFFFFF"/>
                </a:solidFill>
                <a:latin typeface="Rubik Light"/>
                <a:ea typeface="Rubik Light"/>
                <a:cs typeface="Rubik Light"/>
                <a:sym typeface="Rubik Light"/>
              </a:rPr>
              <a:t>@akilbenjamin</a:t>
            </a: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E9E9E">
            <a:alpha val="0"/>
          </a:srgbClr>
        </a:solidFill>
      </p:bgPr>
    </p:bg>
    <p:spTree>
      <p:nvGrpSpPr>
        <p:cNvPr id="224" name="Shape 224"/>
        <p:cNvGrpSpPr/>
        <p:nvPr/>
      </p:nvGrpSpPr>
      <p:grpSpPr>
        <a:xfrm>
          <a:off x="0" y="0"/>
          <a:ext cx="0" cy="0"/>
          <a:chOff x="0" y="0"/>
          <a:chExt cx="0" cy="0"/>
        </a:xfrm>
      </p:grpSpPr>
      <p:sp>
        <p:nvSpPr>
          <p:cNvPr id="225" name="Google Shape;225;p32"/>
          <p:cNvSpPr txBox="1"/>
          <p:nvPr>
            <p:ph idx="1" type="body"/>
          </p:nvPr>
        </p:nvSpPr>
        <p:spPr>
          <a:xfrm>
            <a:off x="2407500" y="1839525"/>
            <a:ext cx="4329000" cy="1618800"/>
          </a:xfrm>
          <a:prstGeom prst="rect">
            <a:avLst/>
          </a:prstGeom>
        </p:spPr>
        <p:txBody>
          <a:bodyPr anchorCtr="0" anchor="ctr" bIns="91425" lIns="91425" spcFirstLastPara="1" rIns="91425" wrap="square" tIns="91425">
            <a:noAutofit/>
          </a:bodyPr>
          <a:lstStyle/>
          <a:p>
            <a:pPr indent="0" lvl="0" marL="0" rtl="0" algn="l">
              <a:spcBef>
                <a:spcPts val="0"/>
              </a:spcBef>
              <a:spcAft>
                <a:spcPts val="1000"/>
              </a:spcAft>
              <a:buClr>
                <a:schemeClr val="dk1"/>
              </a:buClr>
              <a:buSzPts val="1100"/>
              <a:buFont typeface="Arial"/>
              <a:buNone/>
            </a:pPr>
            <a:r>
              <a:rPr b="1" lang="en-GB"/>
              <a:t>TOOLS NOT FRIENDS</a:t>
            </a:r>
            <a:endParaRPr b="1"/>
          </a:p>
        </p:txBody>
      </p:sp>
      <p:sp>
        <p:nvSpPr>
          <p:cNvPr id="226" name="Google Shape;226;p32"/>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E9E9E">
            <a:alpha val="0"/>
          </a:srgbClr>
        </a:solidFill>
      </p:bgPr>
    </p:bg>
    <p:spTree>
      <p:nvGrpSpPr>
        <p:cNvPr id="230" name="Shape 230"/>
        <p:cNvGrpSpPr/>
        <p:nvPr/>
      </p:nvGrpSpPr>
      <p:grpSpPr>
        <a:xfrm>
          <a:off x="0" y="0"/>
          <a:ext cx="0" cy="0"/>
          <a:chOff x="0" y="0"/>
          <a:chExt cx="0" cy="0"/>
        </a:xfrm>
      </p:grpSpPr>
      <p:sp>
        <p:nvSpPr>
          <p:cNvPr id="231" name="Google Shape;231;p33"/>
          <p:cNvSpPr txBox="1"/>
          <p:nvPr>
            <p:ph idx="1" type="body"/>
          </p:nvPr>
        </p:nvSpPr>
        <p:spPr>
          <a:xfrm>
            <a:off x="1237050" y="666000"/>
            <a:ext cx="6669900" cy="381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chemeClr val="accent2"/>
                </a:solidFill>
                <a:highlight>
                  <a:srgbClr val="FFFFFF"/>
                </a:highlight>
                <a:latin typeface="Rubik Light"/>
                <a:ea typeface="Rubik Light"/>
                <a:cs typeface="Rubik Light"/>
                <a:sym typeface="Rubik Light"/>
              </a:rPr>
              <a:t>“I know it’s a bot... with a non-biased opinion. I rather it not be personal then I would have to talk to it like a friend, then why wouldn’t I go speak to a friend?” </a:t>
            </a:r>
            <a:endParaRPr sz="2400">
              <a:solidFill>
                <a:schemeClr val="accent2"/>
              </a:solidFill>
              <a:highlight>
                <a:srgbClr val="FFFFFF"/>
              </a:highlight>
              <a:latin typeface="Rubik Light"/>
              <a:ea typeface="Rubik Light"/>
              <a:cs typeface="Rubik Light"/>
              <a:sym typeface="Rubik Light"/>
            </a:endParaRPr>
          </a:p>
          <a:p>
            <a:pPr indent="0" lvl="0" marL="0" rtl="0" algn="l">
              <a:spcBef>
                <a:spcPts val="1000"/>
              </a:spcBef>
              <a:spcAft>
                <a:spcPts val="1000"/>
              </a:spcAft>
              <a:buNone/>
            </a:pPr>
            <a:r>
              <a:rPr lang="en-GB" sz="1000">
                <a:solidFill>
                  <a:schemeClr val="accent2"/>
                </a:solidFill>
                <a:highlight>
                  <a:srgbClr val="FFFFFF"/>
                </a:highlight>
                <a:latin typeface="Rubik Light"/>
                <a:ea typeface="Rubik Light"/>
                <a:cs typeface="Rubik Light"/>
                <a:sym typeface="Rubik Light"/>
              </a:rPr>
              <a:t>User research participant</a:t>
            </a:r>
            <a:endParaRPr sz="1000">
              <a:latin typeface="Rubik Light"/>
              <a:ea typeface="Rubik Light"/>
              <a:cs typeface="Rubik Light"/>
              <a:sym typeface="Rubik Light"/>
            </a:endParaRPr>
          </a:p>
        </p:txBody>
      </p:sp>
      <p:sp>
        <p:nvSpPr>
          <p:cNvPr id="232" name="Google Shape;232;p33"/>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E9E9E">
            <a:alpha val="0"/>
          </a:srgbClr>
        </a:solidFill>
      </p:bgPr>
    </p:bg>
    <p:spTree>
      <p:nvGrpSpPr>
        <p:cNvPr id="236" name="Shape 236"/>
        <p:cNvGrpSpPr/>
        <p:nvPr/>
      </p:nvGrpSpPr>
      <p:grpSpPr>
        <a:xfrm>
          <a:off x="0" y="0"/>
          <a:ext cx="0" cy="0"/>
          <a:chOff x="0" y="0"/>
          <a:chExt cx="0" cy="0"/>
        </a:xfrm>
      </p:grpSpPr>
      <p:sp>
        <p:nvSpPr>
          <p:cNvPr id="237" name="Google Shape;237;p34"/>
          <p:cNvSpPr txBox="1"/>
          <p:nvPr>
            <p:ph idx="1" type="body"/>
          </p:nvPr>
        </p:nvSpPr>
        <p:spPr>
          <a:xfrm>
            <a:off x="1237050" y="666000"/>
            <a:ext cx="6669900" cy="381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400">
                <a:latin typeface="Rubik Light"/>
                <a:ea typeface="Rubik Light"/>
                <a:cs typeface="Rubik Light"/>
                <a:sym typeface="Rubik Light"/>
              </a:rPr>
              <a:t>“...I can always go and find out more if I wanted”</a:t>
            </a:r>
            <a:endParaRPr sz="2400">
              <a:latin typeface="Rubik Light"/>
              <a:ea typeface="Rubik Light"/>
              <a:cs typeface="Rubik Light"/>
              <a:sym typeface="Rubik Light"/>
            </a:endParaRPr>
          </a:p>
          <a:p>
            <a:pPr indent="0" lvl="0" marL="0" rtl="0" algn="l">
              <a:spcBef>
                <a:spcPts val="1000"/>
              </a:spcBef>
              <a:spcAft>
                <a:spcPts val="1000"/>
              </a:spcAft>
              <a:buClr>
                <a:schemeClr val="dk1"/>
              </a:buClr>
              <a:buSzPts val="1100"/>
              <a:buFont typeface="Arial"/>
              <a:buNone/>
            </a:pPr>
            <a:r>
              <a:rPr lang="en-GB" sz="1000">
                <a:solidFill>
                  <a:schemeClr val="accent2"/>
                </a:solidFill>
                <a:highlight>
                  <a:schemeClr val="lt1"/>
                </a:highlight>
                <a:latin typeface="Rubik Light"/>
                <a:ea typeface="Rubik Light"/>
                <a:cs typeface="Rubik Light"/>
                <a:sym typeface="Rubik Light"/>
              </a:rPr>
              <a:t>User research participant</a:t>
            </a:r>
            <a:endParaRPr sz="2400">
              <a:latin typeface="Rubik Light"/>
              <a:ea typeface="Rubik Light"/>
              <a:cs typeface="Rubik Light"/>
              <a:sym typeface="Rubik Light"/>
            </a:endParaRPr>
          </a:p>
        </p:txBody>
      </p:sp>
      <p:sp>
        <p:nvSpPr>
          <p:cNvPr id="238" name="Google Shape;238;p34"/>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5"/>
          <p:cNvSpPr/>
          <p:nvPr/>
        </p:nvSpPr>
        <p:spPr>
          <a:xfrm>
            <a:off x="4572000" y="0"/>
            <a:ext cx="4572000" cy="5143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5"/>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FFFFFF"/>
                </a:solidFill>
                <a:latin typeface="Rubik Light"/>
                <a:ea typeface="Rubik Light"/>
                <a:cs typeface="Rubik Light"/>
                <a:sym typeface="Rubik Light"/>
              </a:rPr>
              <a:t>@akilbenjamin</a:t>
            </a: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
        <p:nvSpPr>
          <p:cNvPr id="245" name="Google Shape;245;p35"/>
          <p:cNvSpPr txBox="1"/>
          <p:nvPr/>
        </p:nvSpPr>
        <p:spPr>
          <a:xfrm>
            <a:off x="396000" y="2176625"/>
            <a:ext cx="3764400" cy="6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434343"/>
                </a:solidFill>
                <a:latin typeface="Rubik"/>
                <a:ea typeface="Rubik"/>
                <a:cs typeface="Rubik"/>
                <a:sym typeface="Rubik"/>
              </a:rPr>
              <a:t>Concepting MoodJar</a:t>
            </a:r>
            <a:endParaRPr sz="1700">
              <a:latin typeface="Rubik Light"/>
              <a:ea typeface="Rubik Light"/>
              <a:cs typeface="Rubik Light"/>
              <a:sym typeface="Rubik Light"/>
            </a:endParaRPr>
          </a:p>
          <a:p>
            <a:pPr indent="0" lvl="0" marL="0" rtl="0" algn="l">
              <a:spcBef>
                <a:spcPts val="1000"/>
              </a:spcBef>
              <a:spcAft>
                <a:spcPts val="0"/>
              </a:spcAft>
              <a:buNone/>
            </a:pPr>
            <a:r>
              <a:t/>
            </a:r>
            <a:endParaRPr sz="1000">
              <a:latin typeface="Rubik Light"/>
              <a:ea typeface="Rubik Light"/>
              <a:cs typeface="Rubik Light"/>
              <a:sym typeface="Rubik Light"/>
            </a:endParaRPr>
          </a:p>
          <a:p>
            <a:pPr indent="0" lvl="0" marL="0" rtl="0" algn="l">
              <a:spcBef>
                <a:spcPts val="1000"/>
              </a:spcBef>
              <a:spcAft>
                <a:spcPts val="0"/>
              </a:spcAft>
              <a:buNone/>
            </a:pPr>
            <a:r>
              <a:t/>
            </a:r>
            <a:endParaRPr sz="1700">
              <a:latin typeface="Rubik"/>
              <a:ea typeface="Rubik"/>
              <a:cs typeface="Rubik"/>
              <a:sym typeface="Rubik"/>
            </a:endParaRPr>
          </a:p>
          <a:p>
            <a:pPr indent="0" lvl="0" marL="0" rtl="0" algn="l">
              <a:spcBef>
                <a:spcPts val="1000"/>
              </a:spcBef>
              <a:spcAft>
                <a:spcPts val="0"/>
              </a:spcAft>
              <a:buNone/>
            </a:pPr>
            <a:r>
              <a:t/>
            </a:r>
            <a:endParaRPr sz="1700">
              <a:solidFill>
                <a:schemeClr val="dk1"/>
              </a:solidFill>
              <a:latin typeface="Rubik Light"/>
              <a:ea typeface="Rubik Light"/>
              <a:cs typeface="Rubik Light"/>
              <a:sym typeface="Rubik Light"/>
            </a:endParaRPr>
          </a:p>
          <a:p>
            <a:pPr indent="0" lvl="0" marL="0" rtl="0" algn="l">
              <a:spcBef>
                <a:spcPts val="0"/>
              </a:spcBef>
              <a:spcAft>
                <a:spcPts val="0"/>
              </a:spcAft>
              <a:buNone/>
            </a:pPr>
            <a:br>
              <a:rPr lang="en-GB">
                <a:latin typeface="Rubik Light"/>
                <a:ea typeface="Rubik Light"/>
                <a:cs typeface="Rubik Light"/>
                <a:sym typeface="Rubik Light"/>
              </a:rPr>
            </a:br>
            <a:endParaRPr>
              <a:latin typeface="Rubik Light"/>
              <a:ea typeface="Rubik Light"/>
              <a:cs typeface="Rubik Light"/>
              <a:sym typeface="Rubik Light"/>
            </a:endParaRPr>
          </a:p>
          <a:p>
            <a:pPr indent="0" lvl="0" marL="457200" rtl="0" algn="l">
              <a:spcBef>
                <a:spcPts val="0"/>
              </a:spcBef>
              <a:spcAft>
                <a:spcPts val="0"/>
              </a:spcAft>
              <a:buNone/>
            </a:pPr>
            <a:r>
              <a:t/>
            </a:r>
            <a:endParaRPr>
              <a:latin typeface="Rubik Light"/>
              <a:ea typeface="Rubik Light"/>
              <a:cs typeface="Rubik Light"/>
              <a:sym typeface="Rubik Light"/>
            </a:endParaRPr>
          </a:p>
        </p:txBody>
      </p:sp>
      <p:pic>
        <p:nvPicPr>
          <p:cNvPr id="246" name="Google Shape;246;p35" title="MVI_0358.MOV">
            <a:hlinkClick r:id="rId3"/>
          </p:cNvPr>
          <p:cNvPicPr preferRelativeResize="0"/>
          <p:nvPr/>
        </p:nvPicPr>
        <p:blipFill>
          <a:blip r:embed="rId4">
            <a:alphaModFix/>
          </a:blip>
          <a:stretch>
            <a:fillRect/>
          </a:stretch>
        </p:blipFill>
        <p:spPr>
          <a:xfrm>
            <a:off x="4572000" y="791825"/>
            <a:ext cx="4572000"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E9E9E">
            <a:alpha val="0"/>
          </a:srgbClr>
        </a:solidFill>
      </p:bgPr>
    </p:bg>
    <p:spTree>
      <p:nvGrpSpPr>
        <p:cNvPr id="250" name="Shape 250"/>
        <p:cNvGrpSpPr/>
        <p:nvPr/>
      </p:nvGrpSpPr>
      <p:grpSpPr>
        <a:xfrm>
          <a:off x="0" y="0"/>
          <a:ext cx="0" cy="0"/>
          <a:chOff x="0" y="0"/>
          <a:chExt cx="0" cy="0"/>
        </a:xfrm>
      </p:grpSpPr>
      <p:sp>
        <p:nvSpPr>
          <p:cNvPr id="251" name="Google Shape;251;p36"/>
          <p:cNvSpPr/>
          <p:nvPr/>
        </p:nvSpPr>
        <p:spPr>
          <a:xfrm>
            <a:off x="4572012" y="50"/>
            <a:ext cx="4572000" cy="51435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CBD6"/>
              </a:solidFill>
            </a:endParaRPr>
          </a:p>
        </p:txBody>
      </p:sp>
      <p:sp>
        <p:nvSpPr>
          <p:cNvPr id="252" name="Google Shape;252;p36"/>
          <p:cNvSpPr txBox="1"/>
          <p:nvPr/>
        </p:nvSpPr>
        <p:spPr>
          <a:xfrm>
            <a:off x="396000" y="2176625"/>
            <a:ext cx="2933100" cy="6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434343"/>
                </a:solidFill>
                <a:latin typeface="Rubik"/>
                <a:ea typeface="Rubik"/>
                <a:cs typeface="Rubik"/>
                <a:sym typeface="Rubik"/>
              </a:rPr>
              <a:t>Designing MoodJar</a:t>
            </a:r>
            <a:endParaRPr sz="1700">
              <a:latin typeface="Rubik Light"/>
              <a:ea typeface="Rubik Light"/>
              <a:cs typeface="Rubik Light"/>
              <a:sym typeface="Rubik Light"/>
            </a:endParaRPr>
          </a:p>
          <a:p>
            <a:pPr indent="0" lvl="0" marL="0" rtl="0" algn="l">
              <a:spcBef>
                <a:spcPts val="1000"/>
              </a:spcBef>
              <a:spcAft>
                <a:spcPts val="0"/>
              </a:spcAft>
              <a:buNone/>
            </a:pPr>
            <a:r>
              <a:t/>
            </a:r>
            <a:endParaRPr sz="1000">
              <a:latin typeface="Rubik Light"/>
              <a:ea typeface="Rubik Light"/>
              <a:cs typeface="Rubik Light"/>
              <a:sym typeface="Rubik Light"/>
            </a:endParaRPr>
          </a:p>
          <a:p>
            <a:pPr indent="0" lvl="0" marL="0" rtl="0" algn="l">
              <a:spcBef>
                <a:spcPts val="1000"/>
              </a:spcBef>
              <a:spcAft>
                <a:spcPts val="0"/>
              </a:spcAft>
              <a:buNone/>
            </a:pPr>
            <a:r>
              <a:t/>
            </a:r>
            <a:endParaRPr sz="1700">
              <a:latin typeface="Rubik"/>
              <a:ea typeface="Rubik"/>
              <a:cs typeface="Rubik"/>
              <a:sym typeface="Rubik"/>
            </a:endParaRPr>
          </a:p>
          <a:p>
            <a:pPr indent="0" lvl="0" marL="0" rtl="0" algn="l">
              <a:spcBef>
                <a:spcPts val="1000"/>
              </a:spcBef>
              <a:spcAft>
                <a:spcPts val="0"/>
              </a:spcAft>
              <a:buNone/>
            </a:pPr>
            <a:r>
              <a:t/>
            </a:r>
            <a:endParaRPr sz="1700">
              <a:solidFill>
                <a:schemeClr val="dk1"/>
              </a:solidFill>
              <a:latin typeface="Rubik Light"/>
              <a:ea typeface="Rubik Light"/>
              <a:cs typeface="Rubik Light"/>
              <a:sym typeface="Rubik Light"/>
            </a:endParaRPr>
          </a:p>
          <a:p>
            <a:pPr indent="0" lvl="0" marL="0" rtl="0" algn="l">
              <a:spcBef>
                <a:spcPts val="0"/>
              </a:spcBef>
              <a:spcAft>
                <a:spcPts val="0"/>
              </a:spcAft>
              <a:buNone/>
            </a:pPr>
            <a:br>
              <a:rPr lang="en-GB">
                <a:latin typeface="Rubik Light"/>
                <a:ea typeface="Rubik Light"/>
                <a:cs typeface="Rubik Light"/>
                <a:sym typeface="Rubik Light"/>
              </a:rPr>
            </a:br>
            <a:endParaRPr>
              <a:latin typeface="Rubik Light"/>
              <a:ea typeface="Rubik Light"/>
              <a:cs typeface="Rubik Light"/>
              <a:sym typeface="Rubik Light"/>
            </a:endParaRPr>
          </a:p>
          <a:p>
            <a:pPr indent="0" lvl="0" marL="457200" rtl="0" algn="l">
              <a:spcBef>
                <a:spcPts val="0"/>
              </a:spcBef>
              <a:spcAft>
                <a:spcPts val="0"/>
              </a:spcAft>
              <a:buNone/>
            </a:pPr>
            <a:r>
              <a:t/>
            </a:r>
            <a:endParaRPr>
              <a:latin typeface="Rubik Light"/>
              <a:ea typeface="Rubik Light"/>
              <a:cs typeface="Rubik Light"/>
              <a:sym typeface="Rubik Light"/>
            </a:endParaRPr>
          </a:p>
        </p:txBody>
      </p:sp>
      <p:pic>
        <p:nvPicPr>
          <p:cNvPr id="253" name="Google Shape;253;p36"/>
          <p:cNvPicPr preferRelativeResize="0"/>
          <p:nvPr/>
        </p:nvPicPr>
        <p:blipFill>
          <a:blip r:embed="rId3">
            <a:alphaModFix/>
          </a:blip>
          <a:stretch>
            <a:fillRect/>
          </a:stretch>
        </p:blipFill>
        <p:spPr>
          <a:xfrm>
            <a:off x="5796274" y="247837"/>
            <a:ext cx="2257981" cy="4589074"/>
          </a:xfrm>
          <a:prstGeom prst="rect">
            <a:avLst/>
          </a:prstGeom>
          <a:noFill/>
          <a:ln>
            <a:noFill/>
          </a:ln>
        </p:spPr>
      </p:pic>
      <p:sp>
        <p:nvSpPr>
          <p:cNvPr id="254" name="Google Shape;254;p36"/>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E9E9E">
            <a:alpha val="0"/>
          </a:srgbClr>
        </a:solidFill>
      </p:bgPr>
    </p:bg>
    <p:spTree>
      <p:nvGrpSpPr>
        <p:cNvPr id="258" name="Shape 258"/>
        <p:cNvGrpSpPr/>
        <p:nvPr/>
      </p:nvGrpSpPr>
      <p:grpSpPr>
        <a:xfrm>
          <a:off x="0" y="0"/>
          <a:ext cx="0" cy="0"/>
          <a:chOff x="0" y="0"/>
          <a:chExt cx="0" cy="0"/>
        </a:xfrm>
      </p:grpSpPr>
      <p:sp>
        <p:nvSpPr>
          <p:cNvPr id="259" name="Google Shape;259;p37"/>
          <p:cNvSpPr/>
          <p:nvPr/>
        </p:nvSpPr>
        <p:spPr>
          <a:xfrm>
            <a:off x="4572012" y="50"/>
            <a:ext cx="4572000" cy="51435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CBD6"/>
              </a:solidFill>
            </a:endParaRPr>
          </a:p>
        </p:txBody>
      </p:sp>
      <p:sp>
        <p:nvSpPr>
          <p:cNvPr id="260" name="Google Shape;260;p37"/>
          <p:cNvSpPr txBox="1"/>
          <p:nvPr/>
        </p:nvSpPr>
        <p:spPr>
          <a:xfrm>
            <a:off x="396000" y="408625"/>
            <a:ext cx="4176000" cy="42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434343"/>
                </a:solidFill>
                <a:latin typeface="Rubik"/>
                <a:ea typeface="Rubik"/>
                <a:cs typeface="Rubik"/>
                <a:sym typeface="Rubik"/>
              </a:rPr>
              <a:t>Designing MoodJar</a:t>
            </a:r>
            <a:endParaRPr sz="1700">
              <a:latin typeface="Rubik Light"/>
              <a:ea typeface="Rubik Light"/>
              <a:cs typeface="Rubik Light"/>
              <a:sym typeface="Rubik Light"/>
            </a:endParaRPr>
          </a:p>
          <a:p>
            <a:pPr indent="0" lvl="0" marL="0" rtl="0" algn="l">
              <a:spcBef>
                <a:spcPts val="1000"/>
              </a:spcBef>
              <a:spcAft>
                <a:spcPts val="0"/>
              </a:spcAft>
              <a:buNone/>
            </a:pPr>
            <a:r>
              <a:t/>
            </a:r>
            <a:endParaRPr sz="1000">
              <a:latin typeface="Rubik Light"/>
              <a:ea typeface="Rubik Light"/>
              <a:cs typeface="Rubik Light"/>
              <a:sym typeface="Rubik Light"/>
            </a:endParaRPr>
          </a:p>
          <a:p>
            <a:pPr indent="0" lvl="0" marL="0" rtl="0" algn="l">
              <a:spcBef>
                <a:spcPts val="1000"/>
              </a:spcBef>
              <a:spcAft>
                <a:spcPts val="0"/>
              </a:spcAft>
              <a:buNone/>
            </a:pPr>
            <a:r>
              <a:rPr lang="en-GB" sz="1700">
                <a:latin typeface="Rubik"/>
                <a:ea typeface="Rubik"/>
                <a:cs typeface="Rubik"/>
                <a:sym typeface="Rubik"/>
              </a:rPr>
              <a:t>Young people wanted to be informed not told by automated decisions </a:t>
            </a:r>
            <a:endParaRPr sz="1700">
              <a:latin typeface="Rubik"/>
              <a:ea typeface="Rubik"/>
              <a:cs typeface="Rubik"/>
              <a:sym typeface="Rubik"/>
            </a:endParaRPr>
          </a:p>
          <a:p>
            <a:pPr indent="0" lvl="0" marL="0" rtl="0" algn="l">
              <a:spcBef>
                <a:spcPts val="1000"/>
              </a:spcBef>
              <a:spcAft>
                <a:spcPts val="0"/>
              </a:spcAft>
              <a:buNone/>
            </a:pPr>
            <a:r>
              <a:t/>
            </a:r>
            <a:endParaRPr sz="1700">
              <a:solidFill>
                <a:schemeClr val="dk1"/>
              </a:solidFill>
              <a:latin typeface="Rubik Light"/>
              <a:ea typeface="Rubik Light"/>
              <a:cs typeface="Rubik Light"/>
              <a:sym typeface="Rubik Light"/>
            </a:endParaRPr>
          </a:p>
          <a:p>
            <a:pPr indent="0" lvl="0" marL="0" rtl="0" algn="l">
              <a:spcBef>
                <a:spcPts val="0"/>
              </a:spcBef>
              <a:spcAft>
                <a:spcPts val="0"/>
              </a:spcAft>
              <a:buNone/>
            </a:pPr>
            <a:br>
              <a:rPr lang="en-GB">
                <a:latin typeface="Rubik Light"/>
                <a:ea typeface="Rubik Light"/>
                <a:cs typeface="Rubik Light"/>
                <a:sym typeface="Rubik Light"/>
              </a:rPr>
            </a:br>
            <a:endParaRPr>
              <a:latin typeface="Rubik Light"/>
              <a:ea typeface="Rubik Light"/>
              <a:cs typeface="Rubik Light"/>
              <a:sym typeface="Rubik Light"/>
            </a:endParaRPr>
          </a:p>
          <a:p>
            <a:pPr indent="0" lvl="0" marL="457200" rtl="0" algn="l">
              <a:spcBef>
                <a:spcPts val="0"/>
              </a:spcBef>
              <a:spcAft>
                <a:spcPts val="0"/>
              </a:spcAft>
              <a:buNone/>
            </a:pPr>
            <a:r>
              <a:t/>
            </a:r>
            <a:endParaRPr>
              <a:latin typeface="Rubik Light"/>
              <a:ea typeface="Rubik Light"/>
              <a:cs typeface="Rubik Light"/>
              <a:sym typeface="Rubik Light"/>
            </a:endParaRPr>
          </a:p>
        </p:txBody>
      </p:sp>
      <p:pic>
        <p:nvPicPr>
          <p:cNvPr id="261" name="Google Shape;261;p37"/>
          <p:cNvPicPr preferRelativeResize="0"/>
          <p:nvPr/>
        </p:nvPicPr>
        <p:blipFill>
          <a:blip r:embed="rId3">
            <a:alphaModFix/>
          </a:blip>
          <a:stretch>
            <a:fillRect/>
          </a:stretch>
        </p:blipFill>
        <p:spPr>
          <a:xfrm>
            <a:off x="5796274" y="247837"/>
            <a:ext cx="2257981" cy="4589074"/>
          </a:xfrm>
          <a:prstGeom prst="rect">
            <a:avLst/>
          </a:prstGeom>
          <a:noFill/>
          <a:ln>
            <a:noFill/>
          </a:ln>
        </p:spPr>
      </p:pic>
      <p:sp>
        <p:nvSpPr>
          <p:cNvPr id="262" name="Google Shape;262;p37"/>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E9E9E">
            <a:alpha val="0"/>
          </a:srgbClr>
        </a:solidFill>
      </p:bgPr>
    </p:bg>
    <p:spTree>
      <p:nvGrpSpPr>
        <p:cNvPr id="266" name="Shape 266"/>
        <p:cNvGrpSpPr/>
        <p:nvPr/>
      </p:nvGrpSpPr>
      <p:grpSpPr>
        <a:xfrm>
          <a:off x="0" y="0"/>
          <a:ext cx="0" cy="0"/>
          <a:chOff x="0" y="0"/>
          <a:chExt cx="0" cy="0"/>
        </a:xfrm>
      </p:grpSpPr>
      <p:sp>
        <p:nvSpPr>
          <p:cNvPr id="267" name="Google Shape;267;p38"/>
          <p:cNvSpPr/>
          <p:nvPr/>
        </p:nvSpPr>
        <p:spPr>
          <a:xfrm>
            <a:off x="4572012" y="50"/>
            <a:ext cx="4572000" cy="51435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9DAF8"/>
              </a:solidFill>
            </a:endParaRPr>
          </a:p>
        </p:txBody>
      </p:sp>
      <p:sp>
        <p:nvSpPr>
          <p:cNvPr id="268" name="Google Shape;268;p38"/>
          <p:cNvSpPr txBox="1"/>
          <p:nvPr/>
        </p:nvSpPr>
        <p:spPr>
          <a:xfrm>
            <a:off x="396000" y="408625"/>
            <a:ext cx="3917100" cy="42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434343"/>
                </a:solidFill>
                <a:latin typeface="Rubik"/>
                <a:ea typeface="Rubik"/>
                <a:cs typeface="Rubik"/>
                <a:sym typeface="Rubik"/>
              </a:rPr>
              <a:t>Designing MoodJar</a:t>
            </a:r>
            <a:endParaRPr sz="1700">
              <a:latin typeface="Rubik Light"/>
              <a:ea typeface="Rubik Light"/>
              <a:cs typeface="Rubik Light"/>
              <a:sym typeface="Rubik Light"/>
            </a:endParaRPr>
          </a:p>
          <a:p>
            <a:pPr indent="0" lvl="0" marL="0" rtl="0" algn="l">
              <a:spcBef>
                <a:spcPts val="1000"/>
              </a:spcBef>
              <a:spcAft>
                <a:spcPts val="0"/>
              </a:spcAft>
              <a:buNone/>
            </a:pPr>
            <a:r>
              <a:t/>
            </a:r>
            <a:endParaRPr sz="1000">
              <a:latin typeface="Rubik Light"/>
              <a:ea typeface="Rubik Light"/>
              <a:cs typeface="Rubik Light"/>
              <a:sym typeface="Rubik Light"/>
            </a:endParaRPr>
          </a:p>
          <a:p>
            <a:pPr indent="0" lvl="0" marL="0" rtl="0" algn="l">
              <a:spcBef>
                <a:spcPts val="1000"/>
              </a:spcBef>
              <a:spcAft>
                <a:spcPts val="0"/>
              </a:spcAft>
              <a:buNone/>
            </a:pPr>
            <a:r>
              <a:rPr lang="en-GB" sz="1700">
                <a:solidFill>
                  <a:srgbClr val="666666"/>
                </a:solidFill>
                <a:latin typeface="Rubik Light"/>
                <a:ea typeface="Rubik Light"/>
                <a:cs typeface="Rubik Light"/>
                <a:sym typeface="Rubik Light"/>
              </a:rPr>
              <a:t>Young people wanted to be informed not told by automated decisions</a:t>
            </a:r>
            <a:endParaRPr sz="1700">
              <a:solidFill>
                <a:srgbClr val="666666"/>
              </a:solidFill>
              <a:latin typeface="Rubik Light"/>
              <a:ea typeface="Rubik Light"/>
              <a:cs typeface="Rubik Light"/>
              <a:sym typeface="Rubik Light"/>
            </a:endParaRPr>
          </a:p>
          <a:p>
            <a:pPr indent="0" lvl="0" marL="0" rtl="0" algn="l">
              <a:spcBef>
                <a:spcPts val="1000"/>
              </a:spcBef>
              <a:spcAft>
                <a:spcPts val="0"/>
              </a:spcAft>
              <a:buNone/>
            </a:pPr>
            <a:r>
              <a:t/>
            </a:r>
            <a:endParaRPr sz="1700">
              <a:solidFill>
                <a:schemeClr val="dk1"/>
              </a:solidFill>
              <a:latin typeface="Rubik Light"/>
              <a:ea typeface="Rubik Light"/>
              <a:cs typeface="Rubik Light"/>
              <a:sym typeface="Rubik Light"/>
            </a:endParaRPr>
          </a:p>
          <a:p>
            <a:pPr indent="0" lvl="0" marL="0" rtl="0" algn="l">
              <a:spcBef>
                <a:spcPts val="0"/>
              </a:spcBef>
              <a:spcAft>
                <a:spcPts val="0"/>
              </a:spcAft>
              <a:buNone/>
            </a:pPr>
            <a:r>
              <a:rPr lang="en-GB" sz="1700">
                <a:solidFill>
                  <a:schemeClr val="dk1"/>
                </a:solidFill>
                <a:latin typeface="Rubik"/>
                <a:ea typeface="Rubik"/>
                <a:cs typeface="Rubik"/>
                <a:sym typeface="Rubik"/>
              </a:rPr>
              <a:t>The collection of information should be transparent</a:t>
            </a:r>
            <a:endParaRPr sz="1700">
              <a:solidFill>
                <a:schemeClr val="dk1"/>
              </a:solidFill>
              <a:latin typeface="Rubik"/>
              <a:ea typeface="Rubik"/>
              <a:cs typeface="Rubik"/>
              <a:sym typeface="Rubik"/>
            </a:endParaRPr>
          </a:p>
          <a:p>
            <a:pPr indent="0" lvl="0" marL="0" rtl="0" algn="l">
              <a:spcBef>
                <a:spcPts val="0"/>
              </a:spcBef>
              <a:spcAft>
                <a:spcPts val="0"/>
              </a:spcAft>
              <a:buNone/>
            </a:pPr>
            <a:r>
              <a:t/>
            </a:r>
            <a:endParaRPr sz="1700">
              <a:solidFill>
                <a:schemeClr val="dk1"/>
              </a:solidFill>
              <a:latin typeface="Rubik Light"/>
              <a:ea typeface="Rubik Light"/>
              <a:cs typeface="Rubik Light"/>
              <a:sym typeface="Rubik Light"/>
            </a:endParaRPr>
          </a:p>
          <a:p>
            <a:pPr indent="0" lvl="0" marL="0" rtl="0" algn="l">
              <a:spcBef>
                <a:spcPts val="0"/>
              </a:spcBef>
              <a:spcAft>
                <a:spcPts val="0"/>
              </a:spcAft>
              <a:buNone/>
            </a:pPr>
            <a:br>
              <a:rPr lang="en-GB">
                <a:latin typeface="Rubik Light"/>
                <a:ea typeface="Rubik Light"/>
                <a:cs typeface="Rubik Light"/>
                <a:sym typeface="Rubik Light"/>
              </a:rPr>
            </a:br>
            <a:endParaRPr>
              <a:latin typeface="Rubik Light"/>
              <a:ea typeface="Rubik Light"/>
              <a:cs typeface="Rubik Light"/>
              <a:sym typeface="Rubik Light"/>
            </a:endParaRPr>
          </a:p>
          <a:p>
            <a:pPr indent="0" lvl="0" marL="457200" rtl="0" algn="l">
              <a:spcBef>
                <a:spcPts val="0"/>
              </a:spcBef>
              <a:spcAft>
                <a:spcPts val="0"/>
              </a:spcAft>
              <a:buNone/>
            </a:pPr>
            <a:r>
              <a:t/>
            </a:r>
            <a:endParaRPr>
              <a:latin typeface="Rubik Light"/>
              <a:ea typeface="Rubik Light"/>
              <a:cs typeface="Rubik Light"/>
              <a:sym typeface="Rubik Light"/>
            </a:endParaRPr>
          </a:p>
        </p:txBody>
      </p:sp>
      <p:pic>
        <p:nvPicPr>
          <p:cNvPr id="269" name="Google Shape;269;p38"/>
          <p:cNvPicPr preferRelativeResize="0"/>
          <p:nvPr/>
        </p:nvPicPr>
        <p:blipFill>
          <a:blip r:embed="rId3">
            <a:alphaModFix/>
          </a:blip>
          <a:stretch>
            <a:fillRect/>
          </a:stretch>
        </p:blipFill>
        <p:spPr>
          <a:xfrm>
            <a:off x="5796274" y="247837"/>
            <a:ext cx="2257981" cy="4589074"/>
          </a:xfrm>
          <a:prstGeom prst="rect">
            <a:avLst/>
          </a:prstGeom>
          <a:noFill/>
          <a:ln>
            <a:noFill/>
          </a:ln>
        </p:spPr>
      </p:pic>
      <p:sp>
        <p:nvSpPr>
          <p:cNvPr id="270" name="Google Shape;270;p38"/>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E9E9E">
            <a:alpha val="0"/>
          </a:srgbClr>
        </a:solidFill>
      </p:bgPr>
    </p:bg>
    <p:spTree>
      <p:nvGrpSpPr>
        <p:cNvPr id="274" name="Shape 274"/>
        <p:cNvGrpSpPr/>
        <p:nvPr/>
      </p:nvGrpSpPr>
      <p:grpSpPr>
        <a:xfrm>
          <a:off x="0" y="0"/>
          <a:ext cx="0" cy="0"/>
          <a:chOff x="0" y="0"/>
          <a:chExt cx="0" cy="0"/>
        </a:xfrm>
      </p:grpSpPr>
      <p:sp>
        <p:nvSpPr>
          <p:cNvPr id="275" name="Google Shape;275;p39"/>
          <p:cNvSpPr/>
          <p:nvPr/>
        </p:nvSpPr>
        <p:spPr>
          <a:xfrm>
            <a:off x="4572012" y="50"/>
            <a:ext cx="4572000" cy="51435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CBD6"/>
              </a:solidFill>
            </a:endParaRPr>
          </a:p>
        </p:txBody>
      </p:sp>
      <p:sp>
        <p:nvSpPr>
          <p:cNvPr id="276" name="Google Shape;276;p39"/>
          <p:cNvSpPr txBox="1"/>
          <p:nvPr/>
        </p:nvSpPr>
        <p:spPr>
          <a:xfrm>
            <a:off x="396000" y="408625"/>
            <a:ext cx="3917100" cy="42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434343"/>
                </a:solidFill>
                <a:latin typeface="Rubik"/>
                <a:ea typeface="Rubik"/>
                <a:cs typeface="Rubik"/>
                <a:sym typeface="Rubik"/>
              </a:rPr>
              <a:t>Designing MoodJar</a:t>
            </a:r>
            <a:endParaRPr sz="1700">
              <a:latin typeface="Rubik Light"/>
              <a:ea typeface="Rubik Light"/>
              <a:cs typeface="Rubik Light"/>
              <a:sym typeface="Rubik Light"/>
            </a:endParaRPr>
          </a:p>
          <a:p>
            <a:pPr indent="0" lvl="0" marL="0" rtl="0" algn="l">
              <a:spcBef>
                <a:spcPts val="1000"/>
              </a:spcBef>
              <a:spcAft>
                <a:spcPts val="0"/>
              </a:spcAft>
              <a:buNone/>
            </a:pPr>
            <a:r>
              <a:t/>
            </a:r>
            <a:endParaRPr sz="1000">
              <a:latin typeface="Rubik Light"/>
              <a:ea typeface="Rubik Light"/>
              <a:cs typeface="Rubik Light"/>
              <a:sym typeface="Rubik Light"/>
            </a:endParaRPr>
          </a:p>
          <a:p>
            <a:pPr indent="0" lvl="0" marL="0" rtl="0" algn="l">
              <a:spcBef>
                <a:spcPts val="1000"/>
              </a:spcBef>
              <a:spcAft>
                <a:spcPts val="0"/>
              </a:spcAft>
              <a:buNone/>
            </a:pPr>
            <a:r>
              <a:rPr lang="en-GB" sz="1700">
                <a:solidFill>
                  <a:srgbClr val="666666"/>
                </a:solidFill>
                <a:latin typeface="Rubik Light"/>
                <a:ea typeface="Rubik Light"/>
                <a:cs typeface="Rubik Light"/>
                <a:sym typeface="Rubik Light"/>
              </a:rPr>
              <a:t>Young people wanted to be informed not told by automated decisions</a:t>
            </a:r>
            <a:endParaRPr sz="1700">
              <a:solidFill>
                <a:srgbClr val="666666"/>
              </a:solidFill>
              <a:latin typeface="Rubik Light"/>
              <a:ea typeface="Rubik Light"/>
              <a:cs typeface="Rubik Light"/>
              <a:sym typeface="Rubik Light"/>
            </a:endParaRPr>
          </a:p>
          <a:p>
            <a:pPr indent="0" lvl="0" marL="0" rtl="0" algn="l">
              <a:spcBef>
                <a:spcPts val="1000"/>
              </a:spcBef>
              <a:spcAft>
                <a:spcPts val="0"/>
              </a:spcAft>
              <a:buNone/>
            </a:pPr>
            <a:r>
              <a:t/>
            </a:r>
            <a:endParaRPr sz="1700">
              <a:solidFill>
                <a:srgbClr val="666666"/>
              </a:solidFill>
              <a:latin typeface="Rubik Light"/>
              <a:ea typeface="Rubik Light"/>
              <a:cs typeface="Rubik Light"/>
              <a:sym typeface="Rubik Light"/>
            </a:endParaRPr>
          </a:p>
          <a:p>
            <a:pPr indent="0" lvl="0" marL="0" rtl="0" algn="l">
              <a:spcBef>
                <a:spcPts val="0"/>
              </a:spcBef>
              <a:spcAft>
                <a:spcPts val="0"/>
              </a:spcAft>
              <a:buNone/>
            </a:pPr>
            <a:r>
              <a:rPr lang="en-GB" sz="1700">
                <a:solidFill>
                  <a:srgbClr val="666666"/>
                </a:solidFill>
                <a:latin typeface="Rubik Light"/>
                <a:ea typeface="Rubik Light"/>
                <a:cs typeface="Rubik Light"/>
                <a:sym typeface="Rubik Light"/>
              </a:rPr>
              <a:t>The collection of information should be transparent</a:t>
            </a:r>
            <a:endParaRPr sz="1700">
              <a:solidFill>
                <a:srgbClr val="666666"/>
              </a:solidFill>
              <a:latin typeface="Rubik Light"/>
              <a:ea typeface="Rubik Light"/>
              <a:cs typeface="Rubik Light"/>
              <a:sym typeface="Rubik Light"/>
            </a:endParaRPr>
          </a:p>
          <a:p>
            <a:pPr indent="0" lvl="0" marL="0" rtl="0" algn="l">
              <a:spcBef>
                <a:spcPts val="0"/>
              </a:spcBef>
              <a:spcAft>
                <a:spcPts val="0"/>
              </a:spcAft>
              <a:buNone/>
            </a:pPr>
            <a:r>
              <a:t/>
            </a:r>
            <a:endParaRPr sz="1700">
              <a:solidFill>
                <a:schemeClr val="dk1"/>
              </a:solidFill>
              <a:latin typeface="Rubik Light"/>
              <a:ea typeface="Rubik Light"/>
              <a:cs typeface="Rubik Light"/>
              <a:sym typeface="Rubik Light"/>
            </a:endParaRPr>
          </a:p>
          <a:p>
            <a:pPr indent="0" lvl="0" marL="0" rtl="0" algn="l">
              <a:spcBef>
                <a:spcPts val="0"/>
              </a:spcBef>
              <a:spcAft>
                <a:spcPts val="0"/>
              </a:spcAft>
              <a:buNone/>
            </a:pPr>
            <a:r>
              <a:rPr lang="en-GB" sz="1700">
                <a:solidFill>
                  <a:schemeClr val="dk1"/>
                </a:solidFill>
                <a:latin typeface="Rubik"/>
                <a:ea typeface="Rubik"/>
                <a:cs typeface="Rubik"/>
                <a:sym typeface="Rubik"/>
              </a:rPr>
              <a:t>Knowing the outcome of profiling can be unhelpful</a:t>
            </a:r>
            <a:br>
              <a:rPr lang="en-GB" sz="1700">
                <a:solidFill>
                  <a:schemeClr val="dk1"/>
                </a:solidFill>
                <a:latin typeface="Rubik Light"/>
                <a:ea typeface="Rubik Light"/>
                <a:cs typeface="Rubik Light"/>
                <a:sym typeface="Rubik Light"/>
              </a:rPr>
            </a:br>
            <a:endParaRPr sz="1700">
              <a:solidFill>
                <a:schemeClr val="dk1"/>
              </a:solidFill>
              <a:latin typeface="Rubik Light"/>
              <a:ea typeface="Rubik Light"/>
              <a:cs typeface="Rubik Light"/>
              <a:sym typeface="Rubik Light"/>
            </a:endParaRPr>
          </a:p>
          <a:p>
            <a:pPr indent="0" lvl="0" marL="0" rtl="0" algn="l">
              <a:spcBef>
                <a:spcPts val="0"/>
              </a:spcBef>
              <a:spcAft>
                <a:spcPts val="0"/>
              </a:spcAft>
              <a:buNone/>
            </a:pPr>
            <a:r>
              <a:t/>
            </a:r>
            <a:endParaRPr>
              <a:latin typeface="Rubik Light"/>
              <a:ea typeface="Rubik Light"/>
              <a:cs typeface="Rubik Light"/>
              <a:sym typeface="Rubik Light"/>
            </a:endParaRPr>
          </a:p>
          <a:p>
            <a:pPr indent="0" lvl="0" marL="457200" rtl="0" algn="l">
              <a:spcBef>
                <a:spcPts val="0"/>
              </a:spcBef>
              <a:spcAft>
                <a:spcPts val="0"/>
              </a:spcAft>
              <a:buNone/>
            </a:pPr>
            <a:r>
              <a:t/>
            </a:r>
            <a:endParaRPr>
              <a:latin typeface="Rubik Light"/>
              <a:ea typeface="Rubik Light"/>
              <a:cs typeface="Rubik Light"/>
              <a:sym typeface="Rubik Light"/>
            </a:endParaRPr>
          </a:p>
        </p:txBody>
      </p:sp>
      <p:pic>
        <p:nvPicPr>
          <p:cNvPr id="277" name="Google Shape;277;p39"/>
          <p:cNvPicPr preferRelativeResize="0"/>
          <p:nvPr/>
        </p:nvPicPr>
        <p:blipFill>
          <a:blip r:embed="rId3">
            <a:alphaModFix/>
          </a:blip>
          <a:stretch>
            <a:fillRect/>
          </a:stretch>
        </p:blipFill>
        <p:spPr>
          <a:xfrm>
            <a:off x="5796274" y="247837"/>
            <a:ext cx="2257981" cy="4589074"/>
          </a:xfrm>
          <a:prstGeom prst="rect">
            <a:avLst/>
          </a:prstGeom>
          <a:noFill/>
          <a:ln>
            <a:noFill/>
          </a:ln>
        </p:spPr>
      </p:pic>
      <p:sp>
        <p:nvSpPr>
          <p:cNvPr id="278" name="Google Shape;278;p39"/>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0"/>
          <p:cNvSpPr/>
          <p:nvPr/>
        </p:nvSpPr>
        <p:spPr>
          <a:xfrm>
            <a:off x="4572000" y="0"/>
            <a:ext cx="4572000" cy="5143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0"/>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FFFFFF"/>
                </a:solidFill>
                <a:latin typeface="Rubik Light"/>
                <a:ea typeface="Rubik Light"/>
                <a:cs typeface="Rubik Light"/>
                <a:sym typeface="Rubik Light"/>
              </a:rPr>
              <a:t>@akilbenjamin</a:t>
            </a: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pic>
        <p:nvPicPr>
          <p:cNvPr id="285" name="Google Shape;285;p40" title="moodjar.mov">
            <a:hlinkClick r:id="rId3"/>
          </p:cNvPr>
          <p:cNvPicPr preferRelativeResize="0"/>
          <p:nvPr/>
        </p:nvPicPr>
        <p:blipFill>
          <a:blip r:embed="rId4">
            <a:alphaModFix/>
          </a:blip>
          <a:stretch>
            <a:fillRect/>
          </a:stretch>
        </p:blipFill>
        <p:spPr>
          <a:xfrm>
            <a:off x="4572000" y="857250"/>
            <a:ext cx="4572000" cy="3429000"/>
          </a:xfrm>
          <a:prstGeom prst="rect">
            <a:avLst/>
          </a:prstGeom>
          <a:noFill/>
          <a:ln>
            <a:noFill/>
          </a:ln>
        </p:spPr>
      </p:pic>
      <p:sp>
        <p:nvSpPr>
          <p:cNvPr id="286" name="Google Shape;286;p40"/>
          <p:cNvSpPr txBox="1"/>
          <p:nvPr/>
        </p:nvSpPr>
        <p:spPr>
          <a:xfrm>
            <a:off x="396000" y="2176625"/>
            <a:ext cx="3764400" cy="6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434343"/>
                </a:solidFill>
                <a:latin typeface="Rubik"/>
                <a:ea typeface="Rubik"/>
                <a:cs typeface="Rubik"/>
                <a:sym typeface="Rubik"/>
              </a:rPr>
              <a:t>Prototyping MoodJar</a:t>
            </a:r>
            <a:endParaRPr sz="1700">
              <a:latin typeface="Rubik Light"/>
              <a:ea typeface="Rubik Light"/>
              <a:cs typeface="Rubik Light"/>
              <a:sym typeface="Rubik Light"/>
            </a:endParaRPr>
          </a:p>
          <a:p>
            <a:pPr indent="0" lvl="0" marL="0" rtl="0" algn="l">
              <a:spcBef>
                <a:spcPts val="1000"/>
              </a:spcBef>
              <a:spcAft>
                <a:spcPts val="0"/>
              </a:spcAft>
              <a:buNone/>
            </a:pPr>
            <a:r>
              <a:t/>
            </a:r>
            <a:endParaRPr sz="1000">
              <a:latin typeface="Rubik Light"/>
              <a:ea typeface="Rubik Light"/>
              <a:cs typeface="Rubik Light"/>
              <a:sym typeface="Rubik Light"/>
            </a:endParaRPr>
          </a:p>
          <a:p>
            <a:pPr indent="0" lvl="0" marL="0" rtl="0" algn="l">
              <a:spcBef>
                <a:spcPts val="1000"/>
              </a:spcBef>
              <a:spcAft>
                <a:spcPts val="0"/>
              </a:spcAft>
              <a:buNone/>
            </a:pPr>
            <a:r>
              <a:t/>
            </a:r>
            <a:endParaRPr sz="1700">
              <a:latin typeface="Rubik"/>
              <a:ea typeface="Rubik"/>
              <a:cs typeface="Rubik"/>
              <a:sym typeface="Rubik"/>
            </a:endParaRPr>
          </a:p>
          <a:p>
            <a:pPr indent="0" lvl="0" marL="0" rtl="0" algn="l">
              <a:spcBef>
                <a:spcPts val="1000"/>
              </a:spcBef>
              <a:spcAft>
                <a:spcPts val="0"/>
              </a:spcAft>
              <a:buNone/>
            </a:pPr>
            <a:r>
              <a:t/>
            </a:r>
            <a:endParaRPr sz="1700">
              <a:solidFill>
                <a:schemeClr val="dk1"/>
              </a:solidFill>
              <a:latin typeface="Rubik Light"/>
              <a:ea typeface="Rubik Light"/>
              <a:cs typeface="Rubik Light"/>
              <a:sym typeface="Rubik Light"/>
            </a:endParaRPr>
          </a:p>
          <a:p>
            <a:pPr indent="0" lvl="0" marL="0" rtl="0" algn="l">
              <a:spcBef>
                <a:spcPts val="0"/>
              </a:spcBef>
              <a:spcAft>
                <a:spcPts val="0"/>
              </a:spcAft>
              <a:buNone/>
            </a:pPr>
            <a:br>
              <a:rPr lang="en-GB">
                <a:latin typeface="Rubik Light"/>
                <a:ea typeface="Rubik Light"/>
                <a:cs typeface="Rubik Light"/>
                <a:sym typeface="Rubik Light"/>
              </a:rPr>
            </a:br>
            <a:endParaRPr>
              <a:latin typeface="Rubik Light"/>
              <a:ea typeface="Rubik Light"/>
              <a:cs typeface="Rubik Light"/>
              <a:sym typeface="Rubik Light"/>
            </a:endParaRPr>
          </a:p>
          <a:p>
            <a:pPr indent="0" lvl="0" marL="457200" rtl="0" algn="l">
              <a:spcBef>
                <a:spcPts val="0"/>
              </a:spcBef>
              <a:spcAft>
                <a:spcPts val="0"/>
              </a:spcAft>
              <a:buNone/>
            </a:pPr>
            <a:r>
              <a:t/>
            </a:r>
            <a:endParaRPr>
              <a:latin typeface="Rubik Light"/>
              <a:ea typeface="Rubik Light"/>
              <a:cs typeface="Rubik Light"/>
              <a:sym typeface="Rubik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3"/>
          <p:cNvSpPr txBox="1"/>
          <p:nvPr>
            <p:ph type="ctrTitle"/>
          </p:nvPr>
        </p:nvSpPr>
        <p:spPr>
          <a:xfrm>
            <a:off x="679350" y="0"/>
            <a:ext cx="6322500" cy="4516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t>The devil is in the details</a:t>
            </a:r>
            <a:endParaRPr sz="4400">
              <a:latin typeface="Rubik"/>
              <a:ea typeface="Rubik"/>
              <a:cs typeface="Rubik"/>
              <a:sym typeface="Rubik"/>
            </a:endParaRPr>
          </a:p>
        </p:txBody>
      </p:sp>
      <p:sp>
        <p:nvSpPr>
          <p:cNvPr id="160" name="Google Shape;160;p23"/>
          <p:cNvSpPr txBox="1"/>
          <p:nvPr/>
        </p:nvSpPr>
        <p:spPr>
          <a:xfrm>
            <a:off x="784000" y="3183000"/>
            <a:ext cx="4328700" cy="252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a:solidFill>
                  <a:srgbClr val="434343"/>
                </a:solidFill>
                <a:latin typeface="Rubik"/>
                <a:ea typeface="Rubik"/>
                <a:cs typeface="Rubik"/>
                <a:sym typeface="Rubik"/>
              </a:rPr>
              <a:t>Akil Benjamin</a:t>
            </a:r>
            <a:endParaRPr sz="900">
              <a:solidFill>
                <a:srgbClr val="FFFFFF"/>
              </a:solidFill>
              <a:latin typeface="Rubik"/>
              <a:ea typeface="Rubik"/>
              <a:cs typeface="Rubik"/>
              <a:sym typeface="Rubik"/>
            </a:endParaRPr>
          </a:p>
        </p:txBody>
      </p:sp>
      <p:sp>
        <p:nvSpPr>
          <p:cNvPr id="161" name="Google Shape;161;p23"/>
          <p:cNvSpPr txBox="1"/>
          <p:nvPr/>
        </p:nvSpPr>
        <p:spPr>
          <a:xfrm>
            <a:off x="784000" y="3435300"/>
            <a:ext cx="3671100" cy="252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GB" sz="900">
                <a:solidFill>
                  <a:srgbClr val="434343"/>
                </a:solidFill>
                <a:latin typeface="Rubik"/>
                <a:ea typeface="Rubik"/>
                <a:cs typeface="Rubik"/>
                <a:sym typeface="Rubik"/>
              </a:rPr>
              <a:t>Head of Research, Comuzi                   </a:t>
            </a:r>
            <a:endParaRPr sz="900">
              <a:solidFill>
                <a:srgbClr val="FFFFFF"/>
              </a:solidFill>
              <a:latin typeface="Rubik"/>
              <a:ea typeface="Rubik"/>
              <a:cs typeface="Rubik"/>
              <a:sym typeface="Rubik"/>
            </a:endParaRPr>
          </a:p>
        </p:txBody>
      </p:sp>
      <p:sp>
        <p:nvSpPr>
          <p:cNvPr id="162" name="Google Shape;162;p23"/>
          <p:cNvSpPr txBox="1"/>
          <p:nvPr/>
        </p:nvSpPr>
        <p:spPr>
          <a:xfrm>
            <a:off x="7507750" y="4630000"/>
            <a:ext cx="13170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1"/>
          <p:cNvSpPr/>
          <p:nvPr/>
        </p:nvSpPr>
        <p:spPr>
          <a:xfrm>
            <a:off x="4572100" y="-1125"/>
            <a:ext cx="4572000" cy="5109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2" name="Google Shape;292;p41" title="MoodJar.mov">
            <a:hlinkClick r:id="rId3"/>
          </p:cNvPr>
          <p:cNvPicPr preferRelativeResize="0"/>
          <p:nvPr/>
        </p:nvPicPr>
        <p:blipFill>
          <a:blip r:embed="rId4">
            <a:alphaModFix/>
          </a:blip>
          <a:stretch>
            <a:fillRect/>
          </a:stretch>
        </p:blipFill>
        <p:spPr>
          <a:xfrm>
            <a:off x="4572000" y="857250"/>
            <a:ext cx="4572000" cy="3429000"/>
          </a:xfrm>
          <a:prstGeom prst="rect">
            <a:avLst/>
          </a:prstGeom>
          <a:noFill/>
          <a:ln>
            <a:noFill/>
          </a:ln>
        </p:spPr>
      </p:pic>
      <p:sp>
        <p:nvSpPr>
          <p:cNvPr id="293" name="Google Shape;293;p41"/>
          <p:cNvSpPr txBox="1"/>
          <p:nvPr/>
        </p:nvSpPr>
        <p:spPr>
          <a:xfrm>
            <a:off x="491150" y="1013434"/>
            <a:ext cx="721200" cy="666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6200">
                <a:solidFill>
                  <a:srgbClr val="FF7F7F"/>
                </a:solidFill>
                <a:latin typeface="Arial Rounded"/>
                <a:ea typeface="Arial Rounded"/>
                <a:cs typeface="Arial Rounded"/>
                <a:sym typeface="Arial Rounded"/>
              </a:rPr>
              <a:t>“</a:t>
            </a:r>
            <a:endParaRPr sz="6200">
              <a:solidFill>
                <a:srgbClr val="FF7F7F"/>
              </a:solidFill>
            </a:endParaRPr>
          </a:p>
        </p:txBody>
      </p:sp>
      <p:sp>
        <p:nvSpPr>
          <p:cNvPr id="294" name="Google Shape;294;p41"/>
          <p:cNvSpPr txBox="1"/>
          <p:nvPr/>
        </p:nvSpPr>
        <p:spPr>
          <a:xfrm>
            <a:off x="3211125" y="2986434"/>
            <a:ext cx="721200" cy="595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6200">
                <a:solidFill>
                  <a:srgbClr val="FF7F7F"/>
                </a:solidFill>
                <a:latin typeface="Arial Rounded"/>
                <a:ea typeface="Arial Rounded"/>
                <a:cs typeface="Arial Rounded"/>
                <a:sym typeface="Arial Rounded"/>
              </a:rPr>
              <a:t>”</a:t>
            </a:r>
            <a:endParaRPr sz="6200">
              <a:solidFill>
                <a:srgbClr val="FF7F7F"/>
              </a:solidFill>
            </a:endParaRPr>
          </a:p>
        </p:txBody>
      </p:sp>
      <p:sp>
        <p:nvSpPr>
          <p:cNvPr id="295" name="Google Shape;295;p41"/>
          <p:cNvSpPr txBox="1"/>
          <p:nvPr/>
        </p:nvSpPr>
        <p:spPr>
          <a:xfrm>
            <a:off x="826150" y="1199250"/>
            <a:ext cx="2824800" cy="27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latin typeface="Rubik"/>
                <a:ea typeface="Rubik"/>
                <a:cs typeface="Rubik"/>
                <a:sym typeface="Rubik"/>
              </a:rPr>
              <a:t>It’s clearly scanning for key words to understand my mood. It has understood my mood correctly so I’m going to say yes!</a:t>
            </a:r>
            <a:endParaRPr sz="2200">
              <a:latin typeface="Rubik"/>
              <a:ea typeface="Rubik"/>
              <a:cs typeface="Rubik"/>
              <a:sym typeface="Rubik"/>
            </a:endParaRPr>
          </a:p>
        </p:txBody>
      </p:sp>
      <p:sp>
        <p:nvSpPr>
          <p:cNvPr id="296" name="Google Shape;296;p41"/>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FFFFFF"/>
                </a:solidFill>
                <a:latin typeface="Rubik Light"/>
                <a:ea typeface="Rubik Light"/>
                <a:cs typeface="Rubik Light"/>
                <a:sym typeface="Rubik Light"/>
              </a:rPr>
              <a:t>@akilbenjamin     </a:t>
            </a:r>
            <a:endParaRPr sz="1200">
              <a:solidFill>
                <a:srgbClr val="FFFFFF"/>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FFFFFF"/>
                </a:solidFill>
                <a:latin typeface="Rubik Light"/>
                <a:ea typeface="Rubik Light"/>
                <a:cs typeface="Rubik Light"/>
                <a:sym typeface="Rubik Light"/>
              </a:rPr>
              <a:t> </a:t>
            </a:r>
            <a:endParaRPr sz="1200">
              <a:solidFill>
                <a:srgbClr val="FFFFFF"/>
              </a:solidFill>
              <a:latin typeface="Rubik Light"/>
              <a:ea typeface="Rubik Light"/>
              <a:cs typeface="Rubik Light"/>
              <a:sym typeface="Rubik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2"/>
          <p:cNvSpPr txBox="1"/>
          <p:nvPr/>
        </p:nvSpPr>
        <p:spPr>
          <a:xfrm>
            <a:off x="491150" y="1013434"/>
            <a:ext cx="721200" cy="666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6200">
                <a:solidFill>
                  <a:srgbClr val="FF7F7F"/>
                </a:solidFill>
                <a:latin typeface="Arial Rounded"/>
                <a:ea typeface="Arial Rounded"/>
                <a:cs typeface="Arial Rounded"/>
                <a:sym typeface="Arial Rounded"/>
              </a:rPr>
              <a:t>“</a:t>
            </a:r>
            <a:endParaRPr sz="6200">
              <a:solidFill>
                <a:srgbClr val="FF7F7F"/>
              </a:solidFill>
            </a:endParaRPr>
          </a:p>
        </p:txBody>
      </p:sp>
      <p:sp>
        <p:nvSpPr>
          <p:cNvPr id="302" name="Google Shape;302;p42"/>
          <p:cNvSpPr txBox="1"/>
          <p:nvPr/>
        </p:nvSpPr>
        <p:spPr>
          <a:xfrm>
            <a:off x="3211125" y="2986434"/>
            <a:ext cx="721200" cy="595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sz="6200">
                <a:solidFill>
                  <a:srgbClr val="FF7F7F"/>
                </a:solidFill>
                <a:latin typeface="Arial Rounded"/>
                <a:ea typeface="Arial Rounded"/>
                <a:cs typeface="Arial Rounded"/>
                <a:sym typeface="Arial Rounded"/>
              </a:rPr>
              <a:t>”</a:t>
            </a:r>
            <a:endParaRPr sz="6200">
              <a:solidFill>
                <a:srgbClr val="FF7F7F"/>
              </a:solidFill>
            </a:endParaRPr>
          </a:p>
        </p:txBody>
      </p:sp>
      <p:sp>
        <p:nvSpPr>
          <p:cNvPr id="303" name="Google Shape;303;p42"/>
          <p:cNvSpPr txBox="1"/>
          <p:nvPr/>
        </p:nvSpPr>
        <p:spPr>
          <a:xfrm>
            <a:off x="826150" y="1199250"/>
            <a:ext cx="2824800" cy="27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latin typeface="Rubik"/>
                <a:ea typeface="Rubik"/>
                <a:cs typeface="Rubik"/>
                <a:sym typeface="Rubik"/>
              </a:rPr>
              <a:t>It’s clearly scanning for key words to understand my mood. It has understood my mood correctly so I’m going to say yes!</a:t>
            </a:r>
            <a:endParaRPr sz="2200">
              <a:latin typeface="Rubik"/>
              <a:ea typeface="Rubik"/>
              <a:cs typeface="Rubik"/>
              <a:sym typeface="Rubik"/>
            </a:endParaRPr>
          </a:p>
        </p:txBody>
      </p:sp>
      <p:pic>
        <p:nvPicPr>
          <p:cNvPr id="304" name="Google Shape;304;p42"/>
          <p:cNvPicPr preferRelativeResize="0"/>
          <p:nvPr/>
        </p:nvPicPr>
        <p:blipFill rotWithShape="1">
          <a:blip r:embed="rId3">
            <a:alphaModFix/>
          </a:blip>
          <a:srcRect b="0" l="31414" r="31253" t="0"/>
          <a:stretch/>
        </p:blipFill>
        <p:spPr>
          <a:xfrm>
            <a:off x="5043550" y="227150"/>
            <a:ext cx="3112049" cy="4689199"/>
          </a:xfrm>
          <a:prstGeom prst="rect">
            <a:avLst/>
          </a:prstGeom>
          <a:noFill/>
          <a:ln>
            <a:noFill/>
          </a:ln>
        </p:spPr>
      </p:pic>
      <p:sp>
        <p:nvSpPr>
          <p:cNvPr id="305" name="Google Shape;305;p42"/>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7F7F"/>
        </a:solidFill>
      </p:bgPr>
    </p:bg>
    <p:spTree>
      <p:nvGrpSpPr>
        <p:cNvPr id="309" name="Shape 309"/>
        <p:cNvGrpSpPr/>
        <p:nvPr/>
      </p:nvGrpSpPr>
      <p:grpSpPr>
        <a:xfrm>
          <a:off x="0" y="0"/>
          <a:ext cx="0" cy="0"/>
          <a:chOff x="0" y="0"/>
          <a:chExt cx="0" cy="0"/>
        </a:xfrm>
      </p:grpSpPr>
      <p:sp>
        <p:nvSpPr>
          <p:cNvPr id="310" name="Google Shape;310;p43"/>
          <p:cNvSpPr txBox="1"/>
          <p:nvPr>
            <p:ph idx="1" type="body"/>
          </p:nvPr>
        </p:nvSpPr>
        <p:spPr>
          <a:xfrm>
            <a:off x="1609475" y="666000"/>
            <a:ext cx="5925000" cy="3813900"/>
          </a:xfrm>
          <a:prstGeom prst="rect">
            <a:avLst/>
          </a:prstGeom>
        </p:spPr>
        <p:txBody>
          <a:bodyPr anchorCtr="0" anchor="ctr" bIns="91425" lIns="91425" spcFirstLastPara="1" rIns="91425" wrap="square" tIns="91425">
            <a:noAutofit/>
          </a:bodyPr>
          <a:lstStyle/>
          <a:p>
            <a:pPr indent="0" lvl="0" marL="0" rtl="0" algn="ctr">
              <a:spcBef>
                <a:spcPts val="0"/>
              </a:spcBef>
              <a:spcAft>
                <a:spcPts val="1000"/>
              </a:spcAft>
              <a:buNone/>
            </a:pPr>
            <a:r>
              <a:rPr lang="en-GB">
                <a:solidFill>
                  <a:srgbClr val="FFFFFF"/>
                </a:solidFill>
              </a:rPr>
              <a:t>You build better products when you design for agency, and show care</a:t>
            </a:r>
            <a:endParaRPr>
              <a:solidFill>
                <a:srgbClr val="FFFFFF"/>
              </a:solidFill>
            </a:endParaRPr>
          </a:p>
        </p:txBody>
      </p:sp>
      <p:sp>
        <p:nvSpPr>
          <p:cNvPr id="311" name="Google Shape;311;p43"/>
          <p:cNvSpPr txBox="1"/>
          <p:nvPr/>
        </p:nvSpPr>
        <p:spPr>
          <a:xfrm>
            <a:off x="7534475" y="4656550"/>
            <a:ext cx="13209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pic>
        <p:nvPicPr>
          <p:cNvPr id="316" name="Google Shape;316;p44"/>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4"/>
          <p:cNvSpPr/>
          <p:nvPr/>
        </p:nvSpPr>
        <p:spPr>
          <a:xfrm>
            <a:off x="4962275" y="7850"/>
            <a:ext cx="4181700" cy="5143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txBox="1"/>
          <p:nvPr>
            <p:ph idx="1" type="subTitle"/>
          </p:nvPr>
        </p:nvSpPr>
        <p:spPr>
          <a:xfrm>
            <a:off x="679350" y="0"/>
            <a:ext cx="3063900" cy="666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t>WHO ARE COMUZI</a:t>
            </a:r>
            <a:endParaRPr/>
          </a:p>
        </p:txBody>
      </p:sp>
      <p:sp>
        <p:nvSpPr>
          <p:cNvPr id="169" name="Google Shape;169;p24"/>
          <p:cNvSpPr txBox="1"/>
          <p:nvPr>
            <p:ph idx="2" type="body"/>
          </p:nvPr>
        </p:nvSpPr>
        <p:spPr>
          <a:xfrm>
            <a:off x="679275" y="666000"/>
            <a:ext cx="3386100" cy="38139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GB" sz="2000"/>
              <a:t>We </a:t>
            </a:r>
            <a:r>
              <a:rPr lang="en-GB" sz="2000"/>
              <a:t>work</a:t>
            </a:r>
            <a:r>
              <a:rPr lang="en-GB" sz="2000"/>
              <a:t> with innovators to create next generation products and services which are good for both people and business.</a:t>
            </a:r>
            <a:endParaRPr sz="2000"/>
          </a:p>
        </p:txBody>
      </p:sp>
      <p:pic>
        <p:nvPicPr>
          <p:cNvPr id="170" name="Google Shape;170;p24"/>
          <p:cNvPicPr preferRelativeResize="0"/>
          <p:nvPr/>
        </p:nvPicPr>
        <p:blipFill>
          <a:blip r:embed="rId3">
            <a:alphaModFix/>
          </a:blip>
          <a:stretch>
            <a:fillRect/>
          </a:stretch>
        </p:blipFill>
        <p:spPr>
          <a:xfrm>
            <a:off x="4962300" y="897775"/>
            <a:ext cx="4181701" cy="3257275"/>
          </a:xfrm>
          <a:prstGeom prst="rect">
            <a:avLst/>
          </a:prstGeom>
          <a:noFill/>
          <a:ln>
            <a:noFill/>
          </a:ln>
        </p:spPr>
      </p:pic>
      <p:sp>
        <p:nvSpPr>
          <p:cNvPr id="171" name="Google Shape;171;p24"/>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FFFFFF"/>
                </a:solidFill>
                <a:latin typeface="Rubik Light"/>
                <a:ea typeface="Rubik Light"/>
                <a:cs typeface="Rubik Light"/>
                <a:sym typeface="Rubik Light"/>
              </a:rPr>
              <a:t>@akilbenjamin</a:t>
            </a: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5"/>
          <p:cNvSpPr txBox="1"/>
          <p:nvPr>
            <p:ph idx="1" type="subTitle"/>
          </p:nvPr>
        </p:nvSpPr>
        <p:spPr>
          <a:xfrm>
            <a:off x="679350" y="0"/>
            <a:ext cx="3063900" cy="666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t>WHO ARE IF</a:t>
            </a:r>
            <a:endParaRPr/>
          </a:p>
        </p:txBody>
      </p:sp>
      <p:sp>
        <p:nvSpPr>
          <p:cNvPr id="177" name="Google Shape;177;p25"/>
          <p:cNvSpPr txBox="1"/>
          <p:nvPr>
            <p:ph idx="2" type="body"/>
          </p:nvPr>
        </p:nvSpPr>
        <p:spPr>
          <a:xfrm>
            <a:off x="679275" y="666000"/>
            <a:ext cx="3892800" cy="38139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GB" sz="2000"/>
              <a:t>IF is a technology studio, </a:t>
            </a:r>
            <a:br>
              <a:rPr lang="en-GB" sz="2000"/>
            </a:br>
            <a:r>
              <a:rPr lang="en-GB" sz="2000"/>
              <a:t>specialising in ethical and </a:t>
            </a:r>
            <a:br>
              <a:rPr lang="en-GB" sz="2000"/>
            </a:br>
            <a:r>
              <a:rPr lang="en-GB" sz="2000"/>
              <a:t>practical uses of data and AI</a:t>
            </a:r>
            <a:endParaRPr sz="2000"/>
          </a:p>
        </p:txBody>
      </p:sp>
      <p:pic>
        <p:nvPicPr>
          <p:cNvPr id="178" name="Google Shape;178;p25"/>
          <p:cNvPicPr preferRelativeResize="0"/>
          <p:nvPr/>
        </p:nvPicPr>
        <p:blipFill>
          <a:blip r:embed="rId3">
            <a:alphaModFix/>
          </a:blip>
          <a:stretch>
            <a:fillRect/>
          </a:stretch>
        </p:blipFill>
        <p:spPr>
          <a:xfrm>
            <a:off x="4572000" y="0"/>
            <a:ext cx="4572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7F7F"/>
        </a:solidFill>
      </p:bgPr>
    </p:bg>
    <p:spTree>
      <p:nvGrpSpPr>
        <p:cNvPr id="182" name="Shape 182"/>
        <p:cNvGrpSpPr/>
        <p:nvPr/>
      </p:nvGrpSpPr>
      <p:grpSpPr>
        <a:xfrm>
          <a:off x="0" y="0"/>
          <a:ext cx="0" cy="0"/>
          <a:chOff x="0" y="0"/>
          <a:chExt cx="0" cy="0"/>
        </a:xfrm>
      </p:grpSpPr>
      <p:sp>
        <p:nvSpPr>
          <p:cNvPr id="183" name="Google Shape;183;p26"/>
          <p:cNvSpPr txBox="1"/>
          <p:nvPr>
            <p:ph type="ctrTitle"/>
          </p:nvPr>
        </p:nvSpPr>
        <p:spPr>
          <a:xfrm>
            <a:off x="679275" y="732150"/>
            <a:ext cx="6808800" cy="3526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sz="2800">
                <a:latin typeface="Rubik Light"/>
                <a:ea typeface="Rubik Light"/>
                <a:cs typeface="Rubik Light"/>
                <a:sym typeface="Rubik Light"/>
              </a:rPr>
              <a:t>At Comuzi we have one approach</a:t>
            </a:r>
            <a:endParaRPr sz="2800"/>
          </a:p>
        </p:txBody>
      </p:sp>
      <p:sp>
        <p:nvSpPr>
          <p:cNvPr id="184" name="Google Shape;184;p26"/>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7"/>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pic>
        <p:nvPicPr>
          <p:cNvPr id="190" name="Google Shape;190;p27"/>
          <p:cNvPicPr preferRelativeResize="0"/>
          <p:nvPr/>
        </p:nvPicPr>
        <p:blipFill rotWithShape="1">
          <a:blip r:embed="rId3">
            <a:alphaModFix/>
          </a:blip>
          <a:srcRect b="0" l="57603" r="0" t="0"/>
          <a:stretch/>
        </p:blipFill>
        <p:spPr>
          <a:xfrm>
            <a:off x="5126779" y="1211275"/>
            <a:ext cx="3093425" cy="2720950"/>
          </a:xfrm>
          <a:prstGeom prst="rect">
            <a:avLst/>
          </a:prstGeom>
          <a:noFill/>
          <a:ln>
            <a:noFill/>
          </a:ln>
        </p:spPr>
      </p:pic>
      <p:sp>
        <p:nvSpPr>
          <p:cNvPr id="191" name="Google Shape;191;p27"/>
          <p:cNvSpPr txBox="1"/>
          <p:nvPr/>
        </p:nvSpPr>
        <p:spPr>
          <a:xfrm>
            <a:off x="940600" y="889650"/>
            <a:ext cx="57999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Rubik"/>
                <a:ea typeface="Rubik"/>
                <a:cs typeface="Rubik"/>
                <a:sym typeface="Rubik"/>
              </a:rPr>
              <a:t>Building Alphas</a:t>
            </a:r>
            <a:endParaRPr sz="1800">
              <a:solidFill>
                <a:srgbClr val="4A4A4A"/>
              </a:solidFill>
              <a:latin typeface="Rubik"/>
              <a:ea typeface="Rubik"/>
              <a:cs typeface="Rubik"/>
              <a:sym typeface="Rubik"/>
            </a:endParaRPr>
          </a:p>
          <a:p>
            <a:pPr indent="0" lvl="0" marL="0" rtl="0" algn="l">
              <a:spcBef>
                <a:spcPts val="0"/>
              </a:spcBef>
              <a:spcAft>
                <a:spcPts val="0"/>
              </a:spcAft>
              <a:buNone/>
            </a:pPr>
            <a:r>
              <a:t/>
            </a:r>
            <a:endParaRPr>
              <a:latin typeface="Work Sans"/>
              <a:ea typeface="Work Sans"/>
              <a:cs typeface="Work Sans"/>
              <a:sym typeface="Work Sans"/>
            </a:endParaRPr>
          </a:p>
        </p:txBody>
      </p:sp>
      <p:sp>
        <p:nvSpPr>
          <p:cNvPr id="192" name="Google Shape;192;p27"/>
          <p:cNvSpPr txBox="1"/>
          <p:nvPr/>
        </p:nvSpPr>
        <p:spPr>
          <a:xfrm>
            <a:off x="703975" y="1643050"/>
            <a:ext cx="1395000" cy="1756500"/>
          </a:xfrm>
          <a:prstGeom prst="rect">
            <a:avLst/>
          </a:prstGeom>
          <a:noFill/>
          <a:ln cap="flat" cmpd="sng" w="19050">
            <a:solidFill>
              <a:srgbClr val="000000"/>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Work Sans"/>
              <a:ea typeface="Work Sans"/>
              <a:cs typeface="Work Sans"/>
              <a:sym typeface="Work Sans"/>
            </a:endParaRPr>
          </a:p>
        </p:txBody>
      </p:sp>
      <p:sp>
        <p:nvSpPr>
          <p:cNvPr id="193" name="Google Shape;193;p27"/>
          <p:cNvSpPr txBox="1"/>
          <p:nvPr/>
        </p:nvSpPr>
        <p:spPr>
          <a:xfrm>
            <a:off x="2217875" y="1643050"/>
            <a:ext cx="1395000" cy="1756500"/>
          </a:xfrm>
          <a:prstGeom prst="rect">
            <a:avLst/>
          </a:prstGeom>
          <a:noFill/>
          <a:ln cap="flat" cmpd="sng" w="19050">
            <a:solidFill>
              <a:srgbClr val="000000"/>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Work Sans"/>
              <a:ea typeface="Work Sans"/>
              <a:cs typeface="Work Sans"/>
              <a:sym typeface="Work Sans"/>
            </a:endParaRPr>
          </a:p>
        </p:txBody>
      </p:sp>
      <p:sp>
        <p:nvSpPr>
          <p:cNvPr id="194" name="Google Shape;194;p27"/>
          <p:cNvSpPr txBox="1"/>
          <p:nvPr/>
        </p:nvSpPr>
        <p:spPr>
          <a:xfrm>
            <a:off x="3731775" y="1643050"/>
            <a:ext cx="1395000" cy="1756500"/>
          </a:xfrm>
          <a:prstGeom prst="rect">
            <a:avLst/>
          </a:prstGeom>
          <a:noFill/>
          <a:ln cap="flat" cmpd="sng" w="19050">
            <a:solidFill>
              <a:srgbClr val="000000"/>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8"/>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pic>
        <p:nvPicPr>
          <p:cNvPr id="200" name="Google Shape;200;p28"/>
          <p:cNvPicPr preferRelativeResize="0"/>
          <p:nvPr/>
        </p:nvPicPr>
        <p:blipFill>
          <a:blip r:embed="rId3">
            <a:alphaModFix/>
          </a:blip>
          <a:stretch>
            <a:fillRect/>
          </a:stretch>
        </p:blipFill>
        <p:spPr>
          <a:xfrm>
            <a:off x="923806" y="1211275"/>
            <a:ext cx="7296401" cy="2720950"/>
          </a:xfrm>
          <a:prstGeom prst="rect">
            <a:avLst/>
          </a:prstGeom>
          <a:noFill/>
          <a:ln>
            <a:noFill/>
          </a:ln>
        </p:spPr>
      </p:pic>
      <p:sp>
        <p:nvSpPr>
          <p:cNvPr id="201" name="Google Shape;201;p28"/>
          <p:cNvSpPr txBox="1"/>
          <p:nvPr/>
        </p:nvSpPr>
        <p:spPr>
          <a:xfrm>
            <a:off x="923800" y="696350"/>
            <a:ext cx="5799900" cy="69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Rubik"/>
                <a:ea typeface="Rubik"/>
                <a:cs typeface="Rubik"/>
                <a:sym typeface="Rubik"/>
              </a:rPr>
              <a:t>Comuzi building alphas</a:t>
            </a:r>
            <a:endParaRPr sz="1800">
              <a:latin typeface="Rubik"/>
              <a:ea typeface="Rubik"/>
              <a:cs typeface="Rubik"/>
              <a:sym typeface="Rubik"/>
            </a:endParaRPr>
          </a:p>
          <a:p>
            <a:pPr indent="0" lvl="0" marL="0" rtl="0" algn="l">
              <a:spcBef>
                <a:spcPts val="0"/>
              </a:spcBef>
              <a:spcAft>
                <a:spcPts val="0"/>
              </a:spcAft>
              <a:buNone/>
            </a:pPr>
            <a:r>
              <a:rPr lang="en-GB" sz="1800">
                <a:latin typeface="Rubik"/>
                <a:ea typeface="Rubik"/>
                <a:cs typeface="Rubik"/>
                <a:sym typeface="Rubik"/>
              </a:rPr>
              <a:t>The Launchpad Programme: LIFTOFF</a:t>
            </a:r>
            <a:endParaRPr sz="1800">
              <a:solidFill>
                <a:srgbClr val="4A4A4A"/>
              </a:solidFill>
              <a:latin typeface="Rubik"/>
              <a:ea typeface="Rubik"/>
              <a:cs typeface="Rubik"/>
              <a:sym typeface="Rubik"/>
            </a:endParaRPr>
          </a:p>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9"/>
          <p:cNvSpPr txBox="1"/>
          <p:nvPr>
            <p:ph idx="2" type="body"/>
          </p:nvPr>
        </p:nvSpPr>
        <p:spPr>
          <a:xfrm>
            <a:off x="2725350" y="1227150"/>
            <a:ext cx="3693300" cy="26892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b="1" lang="en-GB" sz="7200">
                <a:latin typeface="Rubik"/>
                <a:ea typeface="Rubik"/>
                <a:cs typeface="Rubik"/>
                <a:sym typeface="Rubik"/>
              </a:rPr>
              <a:t>UX&lt;</a:t>
            </a:r>
            <a:r>
              <a:rPr b="1" lang="en-GB" sz="7200">
                <a:latin typeface="Rubik"/>
                <a:ea typeface="Rubik"/>
                <a:cs typeface="Rubik"/>
                <a:sym typeface="Rubik"/>
              </a:rPr>
              <a:t>HX </a:t>
            </a:r>
            <a:endParaRPr b="1" sz="7200">
              <a:latin typeface="Rubik"/>
              <a:ea typeface="Rubik"/>
              <a:cs typeface="Rubik"/>
              <a:sym typeface="Rubik"/>
            </a:endParaRPr>
          </a:p>
        </p:txBody>
      </p:sp>
      <p:sp>
        <p:nvSpPr>
          <p:cNvPr id="207" name="Google Shape;207;p29"/>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7F7F"/>
        </a:solidFill>
      </p:bgPr>
    </p:bg>
    <p:spTree>
      <p:nvGrpSpPr>
        <p:cNvPr id="211" name="Shape 211"/>
        <p:cNvGrpSpPr/>
        <p:nvPr/>
      </p:nvGrpSpPr>
      <p:grpSpPr>
        <a:xfrm>
          <a:off x="0" y="0"/>
          <a:ext cx="0" cy="0"/>
          <a:chOff x="0" y="0"/>
          <a:chExt cx="0" cy="0"/>
        </a:xfrm>
      </p:grpSpPr>
      <p:sp>
        <p:nvSpPr>
          <p:cNvPr id="212" name="Google Shape;212;p30"/>
          <p:cNvSpPr txBox="1"/>
          <p:nvPr>
            <p:ph type="ctrTitle"/>
          </p:nvPr>
        </p:nvSpPr>
        <p:spPr>
          <a:xfrm>
            <a:off x="679275" y="732150"/>
            <a:ext cx="6808800" cy="35268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sz="2800">
                <a:latin typeface="Rubik Light"/>
                <a:ea typeface="Rubik Light"/>
                <a:cs typeface="Rubik Light"/>
                <a:sym typeface="Rubik Light"/>
              </a:rPr>
              <a:t>COMUZI and IF worked together to answer the question: </a:t>
            </a:r>
            <a:endParaRPr sz="2800">
              <a:latin typeface="Rubik Light"/>
              <a:ea typeface="Rubik Light"/>
              <a:cs typeface="Rubik Light"/>
              <a:sym typeface="Rubik Light"/>
            </a:endParaRPr>
          </a:p>
          <a:p>
            <a:pPr indent="0" lvl="0" marL="0" rtl="0" algn="l">
              <a:spcBef>
                <a:spcPts val="0"/>
              </a:spcBef>
              <a:spcAft>
                <a:spcPts val="0"/>
              </a:spcAft>
              <a:buClr>
                <a:schemeClr val="dk1"/>
              </a:buClr>
              <a:buSzPts val="1100"/>
              <a:buFont typeface="Arial"/>
              <a:buNone/>
            </a:pPr>
            <a:r>
              <a:t/>
            </a:r>
            <a:endParaRPr sz="2800"/>
          </a:p>
          <a:p>
            <a:pPr indent="0" lvl="0" marL="0" rtl="0" algn="l">
              <a:spcBef>
                <a:spcPts val="0"/>
              </a:spcBef>
              <a:spcAft>
                <a:spcPts val="0"/>
              </a:spcAft>
              <a:buNone/>
            </a:pPr>
            <a:r>
              <a:rPr lang="en-GB" sz="2800"/>
              <a:t>How can we expose the seams of a mental health chatbot to make its actions explainable?</a:t>
            </a:r>
            <a:endParaRPr sz="2800"/>
          </a:p>
        </p:txBody>
      </p:sp>
      <p:sp>
        <p:nvSpPr>
          <p:cNvPr id="213" name="Google Shape;213;p30"/>
          <p:cNvSpPr txBox="1"/>
          <p:nvPr/>
        </p:nvSpPr>
        <p:spPr>
          <a:xfrm>
            <a:off x="7973700" y="4682675"/>
            <a:ext cx="11703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@akilbenjamin     </a:t>
            </a:r>
            <a:endParaRPr sz="1200">
              <a:solidFill>
                <a:srgbClr val="434343"/>
              </a:solidFill>
              <a:latin typeface="Rubik Light"/>
              <a:ea typeface="Rubik Light"/>
              <a:cs typeface="Rubik Light"/>
              <a:sym typeface="Rubik Light"/>
            </a:endParaRPr>
          </a:p>
          <a:p>
            <a:pPr indent="0" lvl="0" marL="0" rtl="0" algn="l">
              <a:spcBef>
                <a:spcPts val="0"/>
              </a:spcBef>
              <a:spcAft>
                <a:spcPts val="0"/>
              </a:spcAft>
              <a:buNone/>
            </a:pPr>
            <a:r>
              <a:rPr lang="en-GB" sz="1200">
                <a:solidFill>
                  <a:srgbClr val="434343"/>
                </a:solidFill>
                <a:latin typeface="Rubik Light"/>
                <a:ea typeface="Rubik Light"/>
                <a:cs typeface="Rubik Light"/>
                <a:sym typeface="Rubik Light"/>
              </a:rPr>
              <a:t> </a:t>
            </a:r>
            <a:endParaRPr sz="1200">
              <a:solidFill>
                <a:srgbClr val="434343"/>
              </a:solidFill>
              <a:latin typeface="Rubik Light"/>
              <a:ea typeface="Rubik Light"/>
              <a:cs typeface="Rubik Light"/>
              <a:sym typeface="Rubik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