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60" r:id="rId1"/>
  </p:sldMasterIdLst>
  <p:notesMasterIdLst>
    <p:notesMasterId r:id="rId20"/>
  </p:notesMasterIdLst>
  <p:handoutMasterIdLst>
    <p:handoutMasterId r:id="rId21"/>
  </p:handoutMasterIdLst>
  <p:sldIdLst>
    <p:sldId id="256" r:id="rId2"/>
    <p:sldId id="277" r:id="rId3"/>
    <p:sldId id="264" r:id="rId4"/>
    <p:sldId id="289" r:id="rId5"/>
    <p:sldId id="269" r:id="rId6"/>
    <p:sldId id="276" r:id="rId7"/>
    <p:sldId id="257" r:id="rId8"/>
    <p:sldId id="286" r:id="rId9"/>
    <p:sldId id="281" r:id="rId10"/>
    <p:sldId id="282" r:id="rId11"/>
    <p:sldId id="283" r:id="rId12"/>
    <p:sldId id="284" r:id="rId13"/>
    <p:sldId id="285" r:id="rId14"/>
    <p:sldId id="288" r:id="rId15"/>
    <p:sldId id="287" r:id="rId16"/>
    <p:sldId id="260" r:id="rId17"/>
    <p:sldId id="274" r:id="rId18"/>
    <p:sldId id="279" r:id="rId19"/>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游ゴシック" panose="020B0400000000000000" pitchFamily="34" charset="-128"/>
      <p:regular r:id="rId26"/>
      <p:bold r:id="rId27"/>
    </p:embeddedFont>
    <p:embeddedFont>
      <p:font typeface="メイリオ" panose="020B0604030504040204" pitchFamily="34" charset="-128"/>
      <p:regular r:id="rId28"/>
      <p:italic r:id="rId29"/>
    </p:embeddedFont>
    <p:embeddedFont>
      <p:font typeface="Century Gothic" panose="020B0502020202020204" pitchFamily="34" charset="0"/>
      <p:regular r:id="rId30"/>
      <p:bold r:id="rId31"/>
      <p:italic r:id="rId32"/>
      <p:boldItalic r:id="rId33"/>
    </p:embeddedFont>
  </p:embeddedFontLst>
  <p:defaultTextStyle>
    <a:defPPr>
      <a:defRPr lang="en-US"/>
    </a:defPPr>
    <a:lvl1pPr algn="ctr" rtl="0" fontAlgn="base">
      <a:spcBef>
        <a:spcPct val="7500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7500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7500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7500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7500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5" autoAdjust="0"/>
    <p:restoredTop sz="81836" autoAdjust="0"/>
  </p:normalViewPr>
  <p:slideViewPr>
    <p:cSldViewPr snapToGrid="0">
      <p:cViewPr varScale="1">
        <p:scale>
          <a:sx n="54" d="100"/>
          <a:sy n="54" d="100"/>
        </p:scale>
        <p:origin x="1443" y="51"/>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156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Bricknell" userId="a694b3142887f468" providerId="LiveId" clId="{705C00B8-A587-49AF-B360-6E5C9E1A87BE}"/>
    <pc:docChg chg="custSel addSld modSld modMainMaster">
      <pc:chgData name="Peter Bricknell" userId="a694b3142887f468" providerId="LiveId" clId="{705C00B8-A587-49AF-B360-6E5C9E1A87BE}" dt="2018-03-25T10:52:07.523" v="170" actId="478"/>
      <pc:docMkLst>
        <pc:docMk/>
      </pc:docMkLst>
      <pc:sldChg chg="addSp delSp modSp modAnim modNotesTx">
        <pc:chgData name="Peter Bricknell" userId="a694b3142887f468" providerId="LiveId" clId="{705C00B8-A587-49AF-B360-6E5C9E1A87BE}" dt="2018-03-25T10:39:24.719" v="132" actId="6549"/>
        <pc:sldMkLst>
          <pc:docMk/>
          <pc:sldMk cId="328200502" sldId="264"/>
        </pc:sldMkLst>
        <pc:spChg chg="add del">
          <ac:chgData name="Peter Bricknell" userId="a694b3142887f468" providerId="LiveId" clId="{705C00B8-A587-49AF-B360-6E5C9E1A87BE}" dt="2018-03-25T10:36:58.895" v="2" actId="478"/>
          <ac:spMkLst>
            <pc:docMk/>
            <pc:sldMk cId="328200502" sldId="264"/>
            <ac:spMk id="3" creationId="{B2502168-75FE-4E56-A1CD-CC50CCB15DBA}"/>
          </ac:spMkLst>
        </pc:spChg>
        <pc:graphicFrameChg chg="mod">
          <ac:chgData name="Peter Bricknell" userId="a694b3142887f468" providerId="LiveId" clId="{705C00B8-A587-49AF-B360-6E5C9E1A87BE}" dt="2018-03-25T10:38:55.994" v="131" actId="20577"/>
          <ac:graphicFrameMkLst>
            <pc:docMk/>
            <pc:sldMk cId="328200502" sldId="264"/>
            <ac:graphicFrameMk id="5" creationId="{71039DD8-3B08-4296-8EBF-8E9EBA72C647}"/>
          </ac:graphicFrameMkLst>
        </pc:graphicFrameChg>
      </pc:sldChg>
      <pc:sldChg chg="modTransition">
        <pc:chgData name="Peter Bricknell" userId="a694b3142887f468" providerId="LiveId" clId="{705C00B8-A587-49AF-B360-6E5C9E1A87BE}" dt="2018-03-25T10:49:51.766" v="133"/>
        <pc:sldMkLst>
          <pc:docMk/>
          <pc:sldMk cId="3320967558" sldId="279"/>
        </pc:sldMkLst>
      </pc:sldChg>
      <pc:sldChg chg="modSp add modTransition modAnim">
        <pc:chgData name="Peter Bricknell" userId="a694b3142887f468" providerId="LiveId" clId="{705C00B8-A587-49AF-B360-6E5C9E1A87BE}" dt="2018-03-25T10:38:37.254" v="98" actId="20577"/>
        <pc:sldMkLst>
          <pc:docMk/>
          <pc:sldMk cId="39738454" sldId="289"/>
        </pc:sldMkLst>
        <pc:graphicFrameChg chg="mod">
          <ac:chgData name="Peter Bricknell" userId="a694b3142887f468" providerId="LiveId" clId="{705C00B8-A587-49AF-B360-6E5C9E1A87BE}" dt="2018-03-25T10:38:37.254" v="98" actId="20577"/>
          <ac:graphicFrameMkLst>
            <pc:docMk/>
            <pc:sldMk cId="39738454" sldId="289"/>
            <ac:graphicFrameMk id="5" creationId="{71039DD8-3B08-4296-8EBF-8E9EBA72C647}"/>
          </ac:graphicFrameMkLst>
        </pc:graphicFrameChg>
      </pc:sldChg>
      <pc:sldMasterChg chg="delSldLayout modSldLayout">
        <pc:chgData name="Peter Bricknell" userId="a694b3142887f468" providerId="LiveId" clId="{705C00B8-A587-49AF-B360-6E5C9E1A87BE}" dt="2018-03-25T10:52:07.523" v="170" actId="478"/>
        <pc:sldMasterMkLst>
          <pc:docMk/>
          <pc:sldMasterMk cId="2506356195" sldId="2147483660"/>
        </pc:sldMasterMkLst>
        <pc:sldLayoutChg chg="del">
          <pc:chgData name="Peter Bricknell" userId="a694b3142887f468" providerId="LiveId" clId="{705C00B8-A587-49AF-B360-6E5C9E1A87BE}" dt="2018-03-25T10:51:51.411" v="165" actId="2696"/>
          <pc:sldLayoutMkLst>
            <pc:docMk/>
            <pc:sldMasterMk cId="2506356195" sldId="2147483660"/>
            <pc:sldLayoutMk cId="3505360877" sldId="2147483661"/>
          </pc:sldLayoutMkLst>
        </pc:sldLayoutChg>
        <pc:sldLayoutChg chg="del">
          <pc:chgData name="Peter Bricknell" userId="a694b3142887f468" providerId="LiveId" clId="{705C00B8-A587-49AF-B360-6E5C9E1A87BE}" dt="2018-03-25T10:51:52.601" v="166" actId="2696"/>
          <pc:sldLayoutMkLst>
            <pc:docMk/>
            <pc:sldMasterMk cId="2506356195" sldId="2147483660"/>
            <pc:sldLayoutMk cId="3824230807" sldId="2147483663"/>
          </pc:sldLayoutMkLst>
        </pc:sldLayoutChg>
        <pc:sldLayoutChg chg="del">
          <pc:chgData name="Peter Bricknell" userId="a694b3142887f468" providerId="LiveId" clId="{705C00B8-A587-49AF-B360-6E5C9E1A87BE}" dt="2018-03-25T10:51:54.358" v="167" actId="2696"/>
          <pc:sldLayoutMkLst>
            <pc:docMk/>
            <pc:sldMasterMk cId="2506356195" sldId="2147483660"/>
            <pc:sldLayoutMk cId="480915380" sldId="2147483665"/>
          </pc:sldLayoutMkLst>
        </pc:sldLayoutChg>
        <pc:sldLayoutChg chg="del">
          <pc:chgData name="Peter Bricknell" userId="a694b3142887f468" providerId="LiveId" clId="{705C00B8-A587-49AF-B360-6E5C9E1A87BE}" dt="2018-03-25T10:51:47.922" v="162" actId="2696"/>
          <pc:sldLayoutMkLst>
            <pc:docMk/>
            <pc:sldMasterMk cId="2506356195" sldId="2147483660"/>
            <pc:sldLayoutMk cId="2694025082" sldId="2147483666"/>
          </pc:sldLayoutMkLst>
        </pc:sldLayoutChg>
        <pc:sldLayoutChg chg="del">
          <pc:chgData name="Peter Bricknell" userId="a694b3142887f468" providerId="LiveId" clId="{705C00B8-A587-49AF-B360-6E5C9E1A87BE}" dt="2018-03-25T10:51:48.132" v="163" actId="2696"/>
          <pc:sldLayoutMkLst>
            <pc:docMk/>
            <pc:sldMasterMk cId="2506356195" sldId="2147483660"/>
            <pc:sldLayoutMk cId="3469139491" sldId="2147483667"/>
          </pc:sldLayoutMkLst>
        </pc:sldLayoutChg>
        <pc:sldLayoutChg chg="del">
          <pc:chgData name="Peter Bricknell" userId="a694b3142887f468" providerId="LiveId" clId="{705C00B8-A587-49AF-B360-6E5C9E1A87BE}" dt="2018-03-25T10:51:48.357" v="164" actId="2696"/>
          <pc:sldLayoutMkLst>
            <pc:docMk/>
            <pc:sldMasterMk cId="2506356195" sldId="2147483660"/>
            <pc:sldLayoutMk cId="1439664740" sldId="2147483668"/>
          </pc:sldLayoutMkLst>
        </pc:sldLayoutChg>
        <pc:sldLayoutChg chg="del">
          <pc:chgData name="Peter Bricknell" userId="a694b3142887f468" providerId="LiveId" clId="{705C00B8-A587-49AF-B360-6E5C9E1A87BE}" dt="2018-03-25T10:51:47.001" v="161" actId="2696"/>
          <pc:sldLayoutMkLst>
            <pc:docMk/>
            <pc:sldMasterMk cId="2506356195" sldId="2147483660"/>
            <pc:sldLayoutMk cId="3354054906" sldId="2147483669"/>
          </pc:sldLayoutMkLst>
        </pc:sldLayoutChg>
        <pc:sldLayoutChg chg="del">
          <pc:chgData name="Peter Bricknell" userId="a694b3142887f468" providerId="LiveId" clId="{705C00B8-A587-49AF-B360-6E5C9E1A87BE}" dt="2018-03-25T10:51:45.666" v="159" actId="2696"/>
          <pc:sldLayoutMkLst>
            <pc:docMk/>
            <pc:sldMasterMk cId="2506356195" sldId="2147483660"/>
            <pc:sldLayoutMk cId="3199601472" sldId="2147483670"/>
          </pc:sldLayoutMkLst>
        </pc:sldLayoutChg>
        <pc:sldLayoutChg chg="del">
          <pc:chgData name="Peter Bricknell" userId="a694b3142887f468" providerId="LiveId" clId="{705C00B8-A587-49AF-B360-6E5C9E1A87BE}" dt="2018-03-25T10:51:45.885" v="160" actId="2696"/>
          <pc:sldLayoutMkLst>
            <pc:docMk/>
            <pc:sldMasterMk cId="2506356195" sldId="2147483660"/>
            <pc:sldLayoutMk cId="4217189229" sldId="2147483671"/>
          </pc:sldLayoutMkLst>
        </pc:sldLayoutChg>
        <pc:sldLayoutChg chg="del">
          <pc:chgData name="Peter Bricknell" userId="a694b3142887f468" providerId="LiveId" clId="{705C00B8-A587-49AF-B360-6E5C9E1A87BE}" dt="2018-03-25T10:51:44.456" v="157" actId="2696"/>
          <pc:sldLayoutMkLst>
            <pc:docMk/>
            <pc:sldMasterMk cId="2506356195" sldId="2147483660"/>
            <pc:sldLayoutMk cId="202828112" sldId="2147483673"/>
          </pc:sldLayoutMkLst>
        </pc:sldLayoutChg>
        <pc:sldLayoutChg chg="del">
          <pc:chgData name="Peter Bricknell" userId="a694b3142887f468" providerId="LiveId" clId="{705C00B8-A587-49AF-B360-6E5C9E1A87BE}" dt="2018-03-25T10:51:44.642" v="158" actId="2696"/>
          <pc:sldLayoutMkLst>
            <pc:docMk/>
            <pc:sldMasterMk cId="2506356195" sldId="2147483660"/>
            <pc:sldLayoutMk cId="1149641948" sldId="2147483674"/>
          </pc:sldLayoutMkLst>
        </pc:sldLayoutChg>
        <pc:sldLayoutChg chg="del">
          <pc:chgData name="Peter Bricknell" userId="a694b3142887f468" providerId="LiveId" clId="{705C00B8-A587-49AF-B360-6E5C9E1A87BE}" dt="2018-03-25T10:51:43.688" v="156" actId="2696"/>
          <pc:sldLayoutMkLst>
            <pc:docMk/>
            <pc:sldMasterMk cId="2506356195" sldId="2147483660"/>
            <pc:sldLayoutMk cId="3879105008" sldId="2147483675"/>
          </pc:sldLayoutMkLst>
        </pc:sldLayoutChg>
        <pc:sldLayoutChg chg="del">
          <pc:chgData name="Peter Bricknell" userId="a694b3142887f468" providerId="LiveId" clId="{705C00B8-A587-49AF-B360-6E5C9E1A87BE}" dt="2018-03-25T10:51:42.876" v="155" actId="2696"/>
          <pc:sldLayoutMkLst>
            <pc:docMk/>
            <pc:sldMasterMk cId="2506356195" sldId="2147483660"/>
            <pc:sldLayoutMk cId="657357854" sldId="2147483677"/>
          </pc:sldLayoutMkLst>
        </pc:sldLayoutChg>
        <pc:sldLayoutChg chg="del">
          <pc:chgData name="Peter Bricknell" userId="a694b3142887f468" providerId="LiveId" clId="{705C00B8-A587-49AF-B360-6E5C9E1A87BE}" dt="2018-03-25T10:51:35.541" v="134" actId="2696"/>
          <pc:sldLayoutMkLst>
            <pc:docMk/>
            <pc:sldMasterMk cId="2506356195" sldId="2147483660"/>
            <pc:sldLayoutMk cId="3603331550" sldId="2147483679"/>
          </pc:sldLayoutMkLst>
        </pc:sldLayoutChg>
        <pc:sldLayoutChg chg="del">
          <pc:chgData name="Peter Bricknell" userId="a694b3142887f468" providerId="LiveId" clId="{705C00B8-A587-49AF-B360-6E5C9E1A87BE}" dt="2018-03-25T10:51:35.737" v="135" actId="2696"/>
          <pc:sldLayoutMkLst>
            <pc:docMk/>
            <pc:sldMasterMk cId="2506356195" sldId="2147483660"/>
            <pc:sldLayoutMk cId="2596770875" sldId="2147483680"/>
          </pc:sldLayoutMkLst>
        </pc:sldLayoutChg>
        <pc:sldLayoutChg chg="del">
          <pc:chgData name="Peter Bricknell" userId="a694b3142887f468" providerId="LiveId" clId="{705C00B8-A587-49AF-B360-6E5C9E1A87BE}" dt="2018-03-25T10:51:36.100" v="136" actId="2696"/>
          <pc:sldLayoutMkLst>
            <pc:docMk/>
            <pc:sldMasterMk cId="2506356195" sldId="2147483660"/>
            <pc:sldLayoutMk cId="3856756954" sldId="2147483681"/>
          </pc:sldLayoutMkLst>
        </pc:sldLayoutChg>
        <pc:sldLayoutChg chg="del">
          <pc:chgData name="Peter Bricknell" userId="a694b3142887f468" providerId="LiveId" clId="{705C00B8-A587-49AF-B360-6E5C9E1A87BE}" dt="2018-03-25T10:51:36.282" v="137" actId="2696"/>
          <pc:sldLayoutMkLst>
            <pc:docMk/>
            <pc:sldMasterMk cId="2506356195" sldId="2147483660"/>
            <pc:sldLayoutMk cId="144784432" sldId="2147483682"/>
          </pc:sldLayoutMkLst>
        </pc:sldLayoutChg>
        <pc:sldLayoutChg chg="del">
          <pc:chgData name="Peter Bricknell" userId="a694b3142887f468" providerId="LiveId" clId="{705C00B8-A587-49AF-B360-6E5C9E1A87BE}" dt="2018-03-25T10:51:36.420" v="138" actId="2696"/>
          <pc:sldLayoutMkLst>
            <pc:docMk/>
            <pc:sldMasterMk cId="2506356195" sldId="2147483660"/>
            <pc:sldLayoutMk cId="1126640340" sldId="2147483683"/>
          </pc:sldLayoutMkLst>
        </pc:sldLayoutChg>
        <pc:sldLayoutChg chg="del">
          <pc:chgData name="Peter Bricknell" userId="a694b3142887f468" providerId="LiveId" clId="{705C00B8-A587-49AF-B360-6E5C9E1A87BE}" dt="2018-03-25T10:51:36.605" v="139" actId="2696"/>
          <pc:sldLayoutMkLst>
            <pc:docMk/>
            <pc:sldMasterMk cId="2506356195" sldId="2147483660"/>
            <pc:sldLayoutMk cId="122612837" sldId="2147483684"/>
          </pc:sldLayoutMkLst>
        </pc:sldLayoutChg>
        <pc:sldLayoutChg chg="del">
          <pc:chgData name="Peter Bricknell" userId="a694b3142887f468" providerId="LiveId" clId="{705C00B8-A587-49AF-B360-6E5C9E1A87BE}" dt="2018-03-25T10:51:36.782" v="140" actId="2696"/>
          <pc:sldLayoutMkLst>
            <pc:docMk/>
            <pc:sldMasterMk cId="2506356195" sldId="2147483660"/>
            <pc:sldLayoutMk cId="1602845689" sldId="2147483685"/>
          </pc:sldLayoutMkLst>
        </pc:sldLayoutChg>
        <pc:sldLayoutChg chg="del">
          <pc:chgData name="Peter Bricknell" userId="a694b3142887f468" providerId="LiveId" clId="{705C00B8-A587-49AF-B360-6E5C9E1A87BE}" dt="2018-03-25T10:51:36.962" v="141" actId="2696"/>
          <pc:sldLayoutMkLst>
            <pc:docMk/>
            <pc:sldMasterMk cId="2506356195" sldId="2147483660"/>
            <pc:sldLayoutMk cId="111863533" sldId="2147483686"/>
          </pc:sldLayoutMkLst>
        </pc:sldLayoutChg>
        <pc:sldLayoutChg chg="del">
          <pc:chgData name="Peter Bricknell" userId="a694b3142887f468" providerId="LiveId" clId="{705C00B8-A587-49AF-B360-6E5C9E1A87BE}" dt="2018-03-25T10:51:37.165" v="142" actId="2696"/>
          <pc:sldLayoutMkLst>
            <pc:docMk/>
            <pc:sldMasterMk cId="2506356195" sldId="2147483660"/>
            <pc:sldLayoutMk cId="441244273" sldId="2147483687"/>
          </pc:sldLayoutMkLst>
        </pc:sldLayoutChg>
        <pc:sldLayoutChg chg="del">
          <pc:chgData name="Peter Bricknell" userId="a694b3142887f468" providerId="LiveId" clId="{705C00B8-A587-49AF-B360-6E5C9E1A87BE}" dt="2018-03-25T10:51:37.331" v="143" actId="2696"/>
          <pc:sldLayoutMkLst>
            <pc:docMk/>
            <pc:sldMasterMk cId="2506356195" sldId="2147483660"/>
            <pc:sldLayoutMk cId="1214652949" sldId="2147483688"/>
          </pc:sldLayoutMkLst>
        </pc:sldLayoutChg>
        <pc:sldLayoutChg chg="del">
          <pc:chgData name="Peter Bricknell" userId="a694b3142887f468" providerId="LiveId" clId="{705C00B8-A587-49AF-B360-6E5C9E1A87BE}" dt="2018-03-25T10:51:37.507" v="144" actId="2696"/>
          <pc:sldLayoutMkLst>
            <pc:docMk/>
            <pc:sldMasterMk cId="2506356195" sldId="2147483660"/>
            <pc:sldLayoutMk cId="1595312204" sldId="2147483689"/>
          </pc:sldLayoutMkLst>
        </pc:sldLayoutChg>
        <pc:sldLayoutChg chg="del">
          <pc:chgData name="Peter Bricknell" userId="a694b3142887f468" providerId="LiveId" clId="{705C00B8-A587-49AF-B360-6E5C9E1A87BE}" dt="2018-03-25T10:51:37.698" v="145" actId="2696"/>
          <pc:sldLayoutMkLst>
            <pc:docMk/>
            <pc:sldMasterMk cId="2506356195" sldId="2147483660"/>
            <pc:sldLayoutMk cId="2703031600" sldId="2147483690"/>
          </pc:sldLayoutMkLst>
        </pc:sldLayoutChg>
        <pc:sldLayoutChg chg="del">
          <pc:chgData name="Peter Bricknell" userId="a694b3142887f468" providerId="LiveId" clId="{705C00B8-A587-49AF-B360-6E5C9E1A87BE}" dt="2018-03-25T10:51:37.862" v="146" actId="2696"/>
          <pc:sldLayoutMkLst>
            <pc:docMk/>
            <pc:sldMasterMk cId="2506356195" sldId="2147483660"/>
            <pc:sldLayoutMk cId="4279545286" sldId="2147483691"/>
          </pc:sldLayoutMkLst>
        </pc:sldLayoutChg>
        <pc:sldLayoutChg chg="del">
          <pc:chgData name="Peter Bricknell" userId="a694b3142887f468" providerId="LiveId" clId="{705C00B8-A587-49AF-B360-6E5C9E1A87BE}" dt="2018-03-25T10:51:38.045" v="147" actId="2696"/>
          <pc:sldLayoutMkLst>
            <pc:docMk/>
            <pc:sldMasterMk cId="2506356195" sldId="2147483660"/>
            <pc:sldLayoutMk cId="4029940582" sldId="2147483692"/>
          </pc:sldLayoutMkLst>
        </pc:sldLayoutChg>
        <pc:sldLayoutChg chg="del">
          <pc:chgData name="Peter Bricknell" userId="a694b3142887f468" providerId="LiveId" clId="{705C00B8-A587-49AF-B360-6E5C9E1A87BE}" dt="2018-03-25T10:51:38.219" v="148" actId="2696"/>
          <pc:sldLayoutMkLst>
            <pc:docMk/>
            <pc:sldMasterMk cId="2506356195" sldId="2147483660"/>
            <pc:sldLayoutMk cId="1244844422" sldId="2147483693"/>
          </pc:sldLayoutMkLst>
        </pc:sldLayoutChg>
        <pc:sldLayoutChg chg="del">
          <pc:chgData name="Peter Bricknell" userId="a694b3142887f468" providerId="LiveId" clId="{705C00B8-A587-49AF-B360-6E5C9E1A87BE}" dt="2018-03-25T10:51:38.402" v="149" actId="2696"/>
          <pc:sldLayoutMkLst>
            <pc:docMk/>
            <pc:sldMasterMk cId="2506356195" sldId="2147483660"/>
            <pc:sldLayoutMk cId="2702435170" sldId="2147483694"/>
          </pc:sldLayoutMkLst>
        </pc:sldLayoutChg>
        <pc:sldLayoutChg chg="del">
          <pc:chgData name="Peter Bricknell" userId="a694b3142887f468" providerId="LiveId" clId="{705C00B8-A587-49AF-B360-6E5C9E1A87BE}" dt="2018-03-25T10:51:38.593" v="150" actId="2696"/>
          <pc:sldLayoutMkLst>
            <pc:docMk/>
            <pc:sldMasterMk cId="2506356195" sldId="2147483660"/>
            <pc:sldLayoutMk cId="4256736953" sldId="2147483695"/>
          </pc:sldLayoutMkLst>
        </pc:sldLayoutChg>
        <pc:sldLayoutChg chg="del">
          <pc:chgData name="Peter Bricknell" userId="a694b3142887f468" providerId="LiveId" clId="{705C00B8-A587-49AF-B360-6E5C9E1A87BE}" dt="2018-03-25T10:51:38.776" v="151" actId="2696"/>
          <pc:sldLayoutMkLst>
            <pc:docMk/>
            <pc:sldMasterMk cId="2506356195" sldId="2147483660"/>
            <pc:sldLayoutMk cId="3273959871" sldId="2147483696"/>
          </pc:sldLayoutMkLst>
        </pc:sldLayoutChg>
        <pc:sldLayoutChg chg="del">
          <pc:chgData name="Peter Bricknell" userId="a694b3142887f468" providerId="LiveId" clId="{705C00B8-A587-49AF-B360-6E5C9E1A87BE}" dt="2018-03-25T10:51:38.957" v="152" actId="2696"/>
          <pc:sldLayoutMkLst>
            <pc:docMk/>
            <pc:sldMasterMk cId="2506356195" sldId="2147483660"/>
            <pc:sldLayoutMk cId="2101369192" sldId="2147483697"/>
          </pc:sldLayoutMkLst>
        </pc:sldLayoutChg>
        <pc:sldLayoutChg chg="del">
          <pc:chgData name="Peter Bricknell" userId="a694b3142887f468" providerId="LiveId" clId="{705C00B8-A587-49AF-B360-6E5C9E1A87BE}" dt="2018-03-25T10:51:39.136" v="153" actId="2696"/>
          <pc:sldLayoutMkLst>
            <pc:docMk/>
            <pc:sldMasterMk cId="2506356195" sldId="2147483660"/>
            <pc:sldLayoutMk cId="8329646" sldId="2147483698"/>
          </pc:sldLayoutMkLst>
        </pc:sldLayoutChg>
        <pc:sldLayoutChg chg="del">
          <pc:chgData name="Peter Bricknell" userId="a694b3142887f468" providerId="LiveId" clId="{705C00B8-A587-49AF-B360-6E5C9E1A87BE}" dt="2018-03-25T10:51:39.317" v="154" actId="2696"/>
          <pc:sldLayoutMkLst>
            <pc:docMk/>
            <pc:sldMasterMk cId="2506356195" sldId="2147483660"/>
            <pc:sldLayoutMk cId="1251556419" sldId="2147483699"/>
          </pc:sldLayoutMkLst>
        </pc:sldLayoutChg>
        <pc:sldLayoutChg chg="delSp modSp">
          <pc:chgData name="Peter Bricknell" userId="a694b3142887f468" providerId="LiveId" clId="{705C00B8-A587-49AF-B360-6E5C9E1A87BE}" dt="2018-03-25T10:52:07.523" v="170" actId="478"/>
          <pc:sldLayoutMkLst>
            <pc:docMk/>
            <pc:sldMasterMk cId="2506356195" sldId="2147483660"/>
            <pc:sldLayoutMk cId="1346359170" sldId="2147483700"/>
          </pc:sldLayoutMkLst>
          <pc:spChg chg="del mod">
            <ac:chgData name="Peter Bricknell" userId="a694b3142887f468" providerId="LiveId" clId="{705C00B8-A587-49AF-B360-6E5C9E1A87BE}" dt="2018-03-25T10:52:07.523" v="170" actId="478"/>
            <ac:spMkLst>
              <pc:docMk/>
              <pc:sldMasterMk cId="2506356195" sldId="2147483660"/>
              <pc:sldLayoutMk cId="1346359170" sldId="2147483700"/>
              <ac:spMk id="4" creationId="{00000000-0000-0000-0000-000000000000}"/>
            </ac:spMkLst>
          </pc:spChg>
          <pc:spChg chg="del mod">
            <ac:chgData name="Peter Bricknell" userId="a694b3142887f468" providerId="LiveId" clId="{705C00B8-A587-49AF-B360-6E5C9E1A87BE}" dt="2018-03-25T10:52:07.523" v="170" actId="478"/>
            <ac:spMkLst>
              <pc:docMk/>
              <pc:sldMasterMk cId="2506356195" sldId="2147483660"/>
              <pc:sldLayoutMk cId="1346359170" sldId="2147483700"/>
              <ac:spMk id="5" creationId="{00000000-0000-0000-0000-000000000000}"/>
            </ac:spMkLst>
          </pc:spChg>
        </pc:sldLayoutChg>
      </pc:sldMasterChg>
    </pc:docChg>
  </pc:docChgLst>
  <pc:docChgLst>
    <pc:chgData name="Peter Bricknell" userId="a694b3142887f468" providerId="LiveId" clId="{0CAE4DD7-047D-45A9-AA22-EB406C4181B7}"/>
    <pc:docChg chg="undo custSel addSld delSld modSld sldOrd modMainMaster">
      <pc:chgData name="Peter Bricknell" userId="a694b3142887f468" providerId="LiveId" clId="{0CAE4DD7-047D-45A9-AA22-EB406C4181B7}" dt="2018-03-24T13:16:42.441" v="2445" actId="2696"/>
      <pc:docMkLst>
        <pc:docMk/>
      </pc:docMkLst>
      <pc:sldChg chg="modSp">
        <pc:chgData name="Peter Bricknell" userId="a694b3142887f468" providerId="LiveId" clId="{0CAE4DD7-047D-45A9-AA22-EB406C4181B7}" dt="2018-03-23T20:36:43.673" v="1562" actId="2696"/>
        <pc:sldMkLst>
          <pc:docMk/>
          <pc:sldMk cId="3082003533" sldId="256"/>
        </pc:sldMkLst>
        <pc:spChg chg="mod">
          <ac:chgData name="Peter Bricknell" userId="a694b3142887f468" providerId="LiveId" clId="{0CAE4DD7-047D-45A9-AA22-EB406C4181B7}" dt="2018-03-23T20:36:43.673" v="1562" actId="2696"/>
          <ac:spMkLst>
            <pc:docMk/>
            <pc:sldMk cId="3082003533" sldId="256"/>
            <ac:spMk id="2" creationId="{8CB072FE-7D3A-4513-9A44-476F367FFA41}"/>
          </ac:spMkLst>
        </pc:spChg>
        <pc:spChg chg="mod">
          <ac:chgData name="Peter Bricknell" userId="a694b3142887f468" providerId="LiveId" clId="{0CAE4DD7-047D-45A9-AA22-EB406C4181B7}" dt="2018-03-23T20:36:43.673" v="1562" actId="2696"/>
          <ac:spMkLst>
            <pc:docMk/>
            <pc:sldMk cId="3082003533" sldId="256"/>
            <ac:spMk id="3" creationId="{21851C17-6589-4605-94B6-6B2B43D6ADBC}"/>
          </ac:spMkLst>
        </pc:spChg>
        <pc:picChg chg="mod">
          <ac:chgData name="Peter Bricknell" userId="a694b3142887f468" providerId="LiveId" clId="{0CAE4DD7-047D-45A9-AA22-EB406C4181B7}" dt="2018-03-23T20:36:43.673" v="1562" actId="2696"/>
          <ac:picMkLst>
            <pc:docMk/>
            <pc:sldMk cId="3082003533" sldId="256"/>
            <ac:picMk id="5" creationId="{7D9D390A-31E5-48A7-83F0-880535FE4D3D}"/>
          </ac:picMkLst>
        </pc:picChg>
      </pc:sldChg>
      <pc:sldChg chg="addSp delSp modSp modTransition">
        <pc:chgData name="Peter Bricknell" userId="a694b3142887f468" providerId="LiveId" clId="{0CAE4DD7-047D-45A9-AA22-EB406C4181B7}" dt="2018-03-24T07:30:58.671" v="2059" actId="20577"/>
        <pc:sldMkLst>
          <pc:docMk/>
          <pc:sldMk cId="3447591337" sldId="257"/>
        </pc:sldMkLst>
        <pc:spChg chg="mod">
          <ac:chgData name="Peter Bricknell" userId="a694b3142887f468" providerId="LiveId" clId="{0CAE4DD7-047D-45A9-AA22-EB406C4181B7}" dt="2018-03-23T20:36:43.673" v="1562" actId="20577"/>
          <ac:spMkLst>
            <pc:docMk/>
            <pc:sldMk cId="3447591337" sldId="257"/>
            <ac:spMk id="2" creationId="{00000000-0000-0000-0000-000000000000}"/>
          </ac:spMkLst>
        </pc:spChg>
        <pc:spChg chg="add del mod">
          <ac:chgData name="Peter Bricknell" userId="a694b3142887f468" providerId="LiveId" clId="{0CAE4DD7-047D-45A9-AA22-EB406C4181B7}" dt="2018-03-23T17:52:20.842" v="400" actId="478"/>
          <ac:spMkLst>
            <pc:docMk/>
            <pc:sldMk cId="3447591337" sldId="257"/>
            <ac:spMk id="3" creationId="{3892C302-21E0-4127-BB9F-3C4CAA8D101C}"/>
          </ac:spMkLst>
        </pc:spChg>
        <pc:spChg chg="add mod ord">
          <ac:chgData name="Peter Bricknell" userId="a694b3142887f468" providerId="LiveId" clId="{0CAE4DD7-047D-45A9-AA22-EB406C4181B7}" dt="2018-03-24T07:27:55.149" v="2008" actId="20577"/>
          <ac:spMkLst>
            <pc:docMk/>
            <pc:sldMk cId="3447591337" sldId="257"/>
            <ac:spMk id="9" creationId="{92248AFF-37AD-46D7-B7B0-A3BA726A550D}"/>
          </ac:spMkLst>
        </pc:spChg>
        <pc:spChg chg="add mod">
          <ac:chgData name="Peter Bricknell" userId="a694b3142887f468" providerId="LiveId" clId="{0CAE4DD7-047D-45A9-AA22-EB406C4181B7}" dt="2018-03-23T17:58:00.117" v="501" actId="164"/>
          <ac:spMkLst>
            <pc:docMk/>
            <pc:sldMk cId="3447591337" sldId="257"/>
            <ac:spMk id="11" creationId="{8B869195-582F-44FE-B88B-93274EA747BD}"/>
          </ac:spMkLst>
        </pc:spChg>
        <pc:spChg chg="mod">
          <ac:chgData name="Peter Bricknell" userId="a694b3142887f468" providerId="LiveId" clId="{0CAE4DD7-047D-45A9-AA22-EB406C4181B7}" dt="2018-03-24T07:30:58.671" v="2059" actId="20577"/>
          <ac:spMkLst>
            <pc:docMk/>
            <pc:sldMk cId="3447591337" sldId="257"/>
            <ac:spMk id="34817" creationId="{00000000-0000-0000-0000-000000000000}"/>
          </ac:spMkLst>
        </pc:spChg>
        <pc:grpChg chg="add mod">
          <ac:chgData name="Peter Bricknell" userId="a694b3142887f468" providerId="LiveId" clId="{0CAE4DD7-047D-45A9-AA22-EB406C4181B7}" dt="2018-03-23T20:36:43.673" v="1562" actId="20577"/>
          <ac:grpSpMkLst>
            <pc:docMk/>
            <pc:sldMk cId="3447591337" sldId="257"/>
            <ac:grpSpMk id="10" creationId="{194334BB-E653-4A16-B42E-B8F7CD9BFD5B}"/>
          </ac:grpSpMkLst>
        </pc:grpChg>
        <pc:graphicFrameChg chg="del mod">
          <ac:chgData name="Peter Bricknell" userId="a694b3142887f468" providerId="LiveId" clId="{0CAE4DD7-047D-45A9-AA22-EB406C4181B7}" dt="2018-03-23T17:33:58.280" v="369" actId="478"/>
          <ac:graphicFrameMkLst>
            <pc:docMk/>
            <pc:sldMk cId="3447591337" sldId="257"/>
            <ac:graphicFrameMk id="8" creationId="{F2386393-1804-44DC-A1F3-EBBDB645A146}"/>
          </ac:graphicFrameMkLst>
        </pc:graphicFrameChg>
        <pc:picChg chg="add mod ord modCrop">
          <ac:chgData name="Peter Bricknell" userId="a694b3142887f468" providerId="LiveId" clId="{0CAE4DD7-047D-45A9-AA22-EB406C4181B7}" dt="2018-03-23T20:36:43.673" v="1562" actId="20577"/>
          <ac:picMkLst>
            <pc:docMk/>
            <pc:sldMk cId="3447591337" sldId="257"/>
            <ac:picMk id="5" creationId="{C572081C-B954-4F48-9A2F-C2131BD99A60}"/>
          </ac:picMkLst>
        </pc:picChg>
        <pc:picChg chg="add mod ord">
          <ac:chgData name="Peter Bricknell" userId="a694b3142887f468" providerId="LiveId" clId="{0CAE4DD7-047D-45A9-AA22-EB406C4181B7}" dt="2018-03-23T17:59:19.483" v="535" actId="1076"/>
          <ac:picMkLst>
            <pc:docMk/>
            <pc:sldMk cId="3447591337" sldId="257"/>
            <ac:picMk id="7" creationId="{9011E914-58B7-46B1-B1A6-CE938C70CB6D}"/>
          </ac:picMkLst>
        </pc:picChg>
      </pc:sldChg>
      <pc:sldChg chg="delSp modSp del ord">
        <pc:chgData name="Peter Bricknell" userId="a694b3142887f468" providerId="LiveId" clId="{0CAE4DD7-047D-45A9-AA22-EB406C4181B7}" dt="2018-03-24T07:24:03.878" v="1763" actId="2696"/>
        <pc:sldMkLst>
          <pc:docMk/>
          <pc:sldMk cId="224229592" sldId="259"/>
        </pc:sldMkLst>
        <pc:spChg chg="mod">
          <ac:chgData name="Peter Bricknell" userId="a694b3142887f468" providerId="LiveId" clId="{0CAE4DD7-047D-45A9-AA22-EB406C4181B7}" dt="2018-03-23T20:36:43.673" v="1562" actId="2696"/>
          <ac:spMkLst>
            <pc:docMk/>
            <pc:sldMk cId="224229592" sldId="259"/>
            <ac:spMk id="2" creationId="{B66A61D9-550B-4CE2-8962-2C2486DE5999}"/>
          </ac:spMkLst>
        </pc:spChg>
        <pc:spChg chg="del">
          <ac:chgData name="Peter Bricknell" userId="a694b3142887f468" providerId="LiveId" clId="{0CAE4DD7-047D-45A9-AA22-EB406C4181B7}" dt="2018-03-23T18:27:38.813" v="736" actId="478"/>
          <ac:spMkLst>
            <pc:docMk/>
            <pc:sldMk cId="224229592" sldId="259"/>
            <ac:spMk id="4" creationId="{0F13BF3E-415F-4A50-89E1-6F21A0445BD3}"/>
          </ac:spMkLst>
        </pc:spChg>
        <pc:graphicFrameChg chg="mod">
          <ac:chgData name="Peter Bricknell" userId="a694b3142887f468" providerId="LiveId" clId="{0CAE4DD7-047D-45A9-AA22-EB406C4181B7}" dt="2018-03-23T20:36:43.673" v="1562" actId="2696"/>
          <ac:graphicFrameMkLst>
            <pc:docMk/>
            <pc:sldMk cId="224229592" sldId="259"/>
            <ac:graphicFrameMk id="8" creationId="{D6740112-F657-450D-A3CB-AF0565D37C35}"/>
          </ac:graphicFrameMkLst>
        </pc:graphicFrameChg>
      </pc:sldChg>
      <pc:sldChg chg="addSp delSp modSp modTransition modAnim">
        <pc:chgData name="Peter Bricknell" userId="a694b3142887f468" providerId="LiveId" clId="{0CAE4DD7-047D-45A9-AA22-EB406C4181B7}" dt="2018-03-23T20:47:36.134" v="1731" actId="2696"/>
        <pc:sldMkLst>
          <pc:docMk/>
          <pc:sldMk cId="579823875" sldId="260"/>
        </pc:sldMkLst>
        <pc:spChg chg="mod">
          <ac:chgData name="Peter Bricknell" userId="a694b3142887f468" providerId="LiveId" clId="{0CAE4DD7-047D-45A9-AA22-EB406C4181B7}" dt="2018-03-23T20:36:43.673" v="1562" actId="2696"/>
          <ac:spMkLst>
            <pc:docMk/>
            <pc:sldMk cId="579823875" sldId="260"/>
            <ac:spMk id="2" creationId="{FD3EE9A6-067E-4045-9D72-CE35DB17E936}"/>
          </ac:spMkLst>
        </pc:spChg>
        <pc:spChg chg="del mod">
          <ac:chgData name="Peter Bricknell" userId="a694b3142887f468" providerId="LiveId" clId="{0CAE4DD7-047D-45A9-AA22-EB406C4181B7}" dt="2018-03-23T18:29:31.763" v="752" actId="478"/>
          <ac:spMkLst>
            <pc:docMk/>
            <pc:sldMk cId="579823875" sldId="260"/>
            <ac:spMk id="3" creationId="{A329FCC0-0CED-4FD0-B1FD-2E7FC51B189E}"/>
          </ac:spMkLst>
        </pc:spChg>
        <pc:spChg chg="del">
          <ac:chgData name="Peter Bricknell" userId="a694b3142887f468" providerId="LiveId" clId="{0CAE4DD7-047D-45A9-AA22-EB406C4181B7}" dt="2018-03-23T18:28:59.482" v="739" actId="478"/>
          <ac:spMkLst>
            <pc:docMk/>
            <pc:sldMk cId="579823875" sldId="260"/>
            <ac:spMk id="5" creationId="{083982DA-7C04-4551-B12B-CD45B196BD44}"/>
          </ac:spMkLst>
        </pc:spChg>
        <pc:spChg chg="add mod">
          <ac:chgData name="Peter Bricknell" userId="a694b3142887f468" providerId="LiveId" clId="{0CAE4DD7-047D-45A9-AA22-EB406C4181B7}" dt="2018-03-23T20:36:43.673" v="1562" actId="2696"/>
          <ac:spMkLst>
            <pc:docMk/>
            <pc:sldMk cId="579823875" sldId="260"/>
            <ac:spMk id="8" creationId="{BCEFA714-6B6C-4D79-ADC0-A12923FEC72D}"/>
          </ac:spMkLst>
        </pc:spChg>
        <pc:picChg chg="add mod ord">
          <ac:chgData name="Peter Bricknell" userId="a694b3142887f468" providerId="LiveId" clId="{0CAE4DD7-047D-45A9-AA22-EB406C4181B7}" dt="2018-03-23T20:36:43.673" v="1562" actId="2696"/>
          <ac:picMkLst>
            <pc:docMk/>
            <pc:sldMk cId="579823875" sldId="260"/>
            <ac:picMk id="7" creationId="{0335E5C5-2B14-401E-B709-FCB2D79636DE}"/>
          </ac:picMkLst>
        </pc:picChg>
      </pc:sldChg>
      <pc:sldChg chg="modSp del ord">
        <pc:chgData name="Peter Bricknell" userId="a694b3142887f468" providerId="LiveId" clId="{0CAE4DD7-047D-45A9-AA22-EB406C4181B7}" dt="2018-03-24T07:24:03.856" v="1759" actId="2696"/>
        <pc:sldMkLst>
          <pc:docMk/>
          <pc:sldMk cId="4222085394" sldId="261"/>
        </pc:sldMkLst>
        <pc:spChg chg="mod">
          <ac:chgData name="Peter Bricknell" userId="a694b3142887f468" providerId="LiveId" clId="{0CAE4DD7-047D-45A9-AA22-EB406C4181B7}" dt="2018-03-23T20:36:43.673" v="1562" actId="2696"/>
          <ac:spMkLst>
            <pc:docMk/>
            <pc:sldMk cId="4222085394" sldId="261"/>
            <ac:spMk id="4" creationId="{707DC1B5-2425-4E58-AA27-0DCE5DC7C8CF}"/>
          </ac:spMkLst>
        </pc:spChg>
        <pc:spChg chg="mod">
          <ac:chgData name="Peter Bricknell" userId="a694b3142887f468" providerId="LiveId" clId="{0CAE4DD7-047D-45A9-AA22-EB406C4181B7}" dt="2018-03-23T20:36:43.673" v="1562" actId="2696"/>
          <ac:spMkLst>
            <pc:docMk/>
            <pc:sldMk cId="4222085394" sldId="261"/>
            <ac:spMk id="8" creationId="{ACB65426-75E2-4B77-B3BD-2B8300006B4A}"/>
          </ac:spMkLst>
        </pc:spChg>
        <pc:spChg chg="mod">
          <ac:chgData name="Peter Bricknell" userId="a694b3142887f468" providerId="LiveId" clId="{0CAE4DD7-047D-45A9-AA22-EB406C4181B7}" dt="2018-03-23T20:36:43.673" v="1562" actId="2696"/>
          <ac:spMkLst>
            <pc:docMk/>
            <pc:sldMk cId="4222085394" sldId="261"/>
            <ac:spMk id="13" creationId="{783B4F88-9036-4272-9405-C03BDAD4D397}"/>
          </ac:spMkLst>
        </pc:spChg>
        <pc:spChg chg="mod">
          <ac:chgData name="Peter Bricknell" userId="a694b3142887f468" providerId="LiveId" clId="{0CAE4DD7-047D-45A9-AA22-EB406C4181B7}" dt="2018-03-23T20:36:43.673" v="1562" actId="2696"/>
          <ac:spMkLst>
            <pc:docMk/>
            <pc:sldMk cId="4222085394" sldId="261"/>
            <ac:spMk id="14" creationId="{C6E559EE-C519-456D-B377-5FFCEA342988}"/>
          </ac:spMkLst>
        </pc:spChg>
        <pc:spChg chg="mod">
          <ac:chgData name="Peter Bricknell" userId="a694b3142887f468" providerId="LiveId" clId="{0CAE4DD7-047D-45A9-AA22-EB406C4181B7}" dt="2018-03-23T20:36:43.673" v="1562" actId="2696"/>
          <ac:spMkLst>
            <pc:docMk/>
            <pc:sldMk cId="4222085394" sldId="261"/>
            <ac:spMk id="19" creationId="{3350AEE5-FB7A-4F2E-9A84-F6270A55160B}"/>
          </ac:spMkLst>
        </pc:spChg>
        <pc:spChg chg="mod">
          <ac:chgData name="Peter Bricknell" userId="a694b3142887f468" providerId="LiveId" clId="{0CAE4DD7-047D-45A9-AA22-EB406C4181B7}" dt="2018-03-23T20:36:43.673" v="1562" actId="2696"/>
          <ac:spMkLst>
            <pc:docMk/>
            <pc:sldMk cId="4222085394" sldId="261"/>
            <ac:spMk id="20" creationId="{1203B12E-9AD4-41FF-91CD-9D3DE88CA791}"/>
          </ac:spMkLst>
        </pc:spChg>
        <pc:spChg chg="mod">
          <ac:chgData name="Peter Bricknell" userId="a694b3142887f468" providerId="LiveId" clId="{0CAE4DD7-047D-45A9-AA22-EB406C4181B7}" dt="2018-03-23T20:36:43.673" v="1562" actId="2696"/>
          <ac:spMkLst>
            <pc:docMk/>
            <pc:sldMk cId="4222085394" sldId="261"/>
            <ac:spMk id="21" creationId="{BC955FFA-98B5-49A1-9A06-1EEF536539B7}"/>
          </ac:spMkLst>
        </pc:spChg>
        <pc:spChg chg="mod">
          <ac:chgData name="Peter Bricknell" userId="a694b3142887f468" providerId="LiveId" clId="{0CAE4DD7-047D-45A9-AA22-EB406C4181B7}" dt="2018-03-23T20:36:43.673" v="1562" actId="2696"/>
          <ac:spMkLst>
            <pc:docMk/>
            <pc:sldMk cId="4222085394" sldId="261"/>
            <ac:spMk id="22" creationId="{B990B2E4-80DF-41E8-8AEA-1B637FE51BEE}"/>
          </ac:spMkLst>
        </pc:spChg>
        <pc:spChg chg="mod">
          <ac:chgData name="Peter Bricknell" userId="a694b3142887f468" providerId="LiveId" clId="{0CAE4DD7-047D-45A9-AA22-EB406C4181B7}" dt="2018-03-23T20:36:43.673" v="1562" actId="2696"/>
          <ac:spMkLst>
            <pc:docMk/>
            <pc:sldMk cId="4222085394" sldId="261"/>
            <ac:spMk id="23" creationId="{CB9D75DE-9B67-4D28-878D-34CDB7493F7F}"/>
          </ac:spMkLst>
        </pc:spChg>
        <pc:spChg chg="mod">
          <ac:chgData name="Peter Bricknell" userId="a694b3142887f468" providerId="LiveId" clId="{0CAE4DD7-047D-45A9-AA22-EB406C4181B7}" dt="2018-03-23T20:36:43.673" v="1562" actId="2696"/>
          <ac:spMkLst>
            <pc:docMk/>
            <pc:sldMk cId="4222085394" sldId="261"/>
            <ac:spMk id="24" creationId="{302CEC4F-17AC-45F3-B708-6B7870CDC773}"/>
          </ac:spMkLst>
        </pc:spChg>
        <pc:picChg chg="mod">
          <ac:chgData name="Peter Bricknell" userId="a694b3142887f468" providerId="LiveId" clId="{0CAE4DD7-047D-45A9-AA22-EB406C4181B7}" dt="2018-03-23T20:36:43.673" v="1562" actId="2696"/>
          <ac:picMkLst>
            <pc:docMk/>
            <pc:sldMk cId="4222085394" sldId="261"/>
            <ac:picMk id="31" creationId="{0E06EF82-7969-4371-ACEB-77DD5956C191}"/>
          </ac:picMkLst>
        </pc:picChg>
        <pc:cxnChg chg="mod">
          <ac:chgData name="Peter Bricknell" userId="a694b3142887f468" providerId="LiveId" clId="{0CAE4DD7-047D-45A9-AA22-EB406C4181B7}" dt="2018-03-23T20:36:43.673" v="1562" actId="2696"/>
          <ac:cxnSpMkLst>
            <pc:docMk/>
            <pc:sldMk cId="4222085394" sldId="261"/>
            <ac:cxnSpMk id="11" creationId="{4C6CC1C9-83F6-4F69-AC7A-044DCD019CF9}"/>
          </ac:cxnSpMkLst>
        </pc:cxnChg>
        <pc:cxnChg chg="mod">
          <ac:chgData name="Peter Bricknell" userId="a694b3142887f468" providerId="LiveId" clId="{0CAE4DD7-047D-45A9-AA22-EB406C4181B7}" dt="2018-03-23T20:36:43.673" v="1562" actId="2696"/>
          <ac:cxnSpMkLst>
            <pc:docMk/>
            <pc:sldMk cId="4222085394" sldId="261"/>
            <ac:cxnSpMk id="15" creationId="{5D342B98-6240-4571-9AF3-CA311F9B1FB7}"/>
          </ac:cxnSpMkLst>
        </pc:cxnChg>
        <pc:cxnChg chg="mod">
          <ac:chgData name="Peter Bricknell" userId="a694b3142887f468" providerId="LiveId" clId="{0CAE4DD7-047D-45A9-AA22-EB406C4181B7}" dt="2018-03-23T20:36:43.673" v="1562" actId="2696"/>
          <ac:cxnSpMkLst>
            <pc:docMk/>
            <pc:sldMk cId="4222085394" sldId="261"/>
            <ac:cxnSpMk id="16" creationId="{D61C1CE6-330D-461E-95D2-B1F311B09FBA}"/>
          </ac:cxnSpMkLst>
        </pc:cxnChg>
        <pc:cxnChg chg="mod">
          <ac:chgData name="Peter Bricknell" userId="a694b3142887f468" providerId="LiveId" clId="{0CAE4DD7-047D-45A9-AA22-EB406C4181B7}" dt="2018-03-23T20:36:43.673" v="1562" actId="2696"/>
          <ac:cxnSpMkLst>
            <pc:docMk/>
            <pc:sldMk cId="4222085394" sldId="261"/>
            <ac:cxnSpMk id="17" creationId="{DF353105-3EF0-43AF-99B0-6D51E51B68C0}"/>
          </ac:cxnSpMkLst>
        </pc:cxnChg>
        <pc:cxnChg chg="mod">
          <ac:chgData name="Peter Bricknell" userId="a694b3142887f468" providerId="LiveId" clId="{0CAE4DD7-047D-45A9-AA22-EB406C4181B7}" dt="2018-03-23T20:36:43.673" v="1562" actId="2696"/>
          <ac:cxnSpMkLst>
            <pc:docMk/>
            <pc:sldMk cId="4222085394" sldId="261"/>
            <ac:cxnSpMk id="18" creationId="{29983A76-3D25-4A20-B4C1-AAC7DB5BB4A9}"/>
          </ac:cxnSpMkLst>
        </pc:cxnChg>
      </pc:sldChg>
      <pc:sldChg chg="modSp del ord">
        <pc:chgData name="Peter Bricknell" userId="a694b3142887f468" providerId="LiveId" clId="{0CAE4DD7-047D-45A9-AA22-EB406C4181B7}" dt="2018-03-24T07:24:03.863" v="1760" actId="2696"/>
        <pc:sldMkLst>
          <pc:docMk/>
          <pc:sldMk cId="2092471666" sldId="262"/>
        </pc:sldMkLst>
        <pc:graphicFrameChg chg="mod">
          <ac:chgData name="Peter Bricknell" userId="a694b3142887f468" providerId="LiveId" clId="{0CAE4DD7-047D-45A9-AA22-EB406C4181B7}" dt="2018-03-23T20:36:43.673" v="1562" actId="2696"/>
          <ac:graphicFrameMkLst>
            <pc:docMk/>
            <pc:sldMk cId="2092471666" sldId="262"/>
            <ac:graphicFrameMk id="4" creationId="{B599C8CE-4E54-4DFB-BCEA-7C6371A94A39}"/>
          </ac:graphicFrameMkLst>
        </pc:graphicFrameChg>
      </pc:sldChg>
      <pc:sldChg chg="modSp modTransition modAnim modNotesTx">
        <pc:chgData name="Peter Bricknell" userId="a694b3142887f468" providerId="LiveId" clId="{0CAE4DD7-047D-45A9-AA22-EB406C4181B7}" dt="2018-03-24T11:00:43.899" v="2356" actId="20577"/>
        <pc:sldMkLst>
          <pc:docMk/>
          <pc:sldMk cId="328200502" sldId="264"/>
        </pc:sldMkLst>
        <pc:spChg chg="mod">
          <ac:chgData name="Peter Bricknell" userId="a694b3142887f468" providerId="LiveId" clId="{0CAE4DD7-047D-45A9-AA22-EB406C4181B7}" dt="2018-03-23T20:36:43.673" v="1562" actId="20577"/>
          <ac:spMkLst>
            <pc:docMk/>
            <pc:sldMk cId="328200502" sldId="264"/>
            <ac:spMk id="2" creationId="{A2F08AF0-C61C-405F-A49C-A2D7E6D92FFF}"/>
          </ac:spMkLst>
        </pc:spChg>
        <pc:graphicFrameChg chg="mod">
          <ac:chgData name="Peter Bricknell" userId="a694b3142887f468" providerId="LiveId" clId="{0CAE4DD7-047D-45A9-AA22-EB406C4181B7}" dt="2018-03-24T10:54:19.459" v="2355" actId="20577"/>
          <ac:graphicFrameMkLst>
            <pc:docMk/>
            <pc:sldMk cId="328200502" sldId="264"/>
            <ac:graphicFrameMk id="5" creationId="{71039DD8-3B08-4296-8EBF-8E9EBA72C647}"/>
          </ac:graphicFrameMkLst>
        </pc:graphicFrameChg>
        <pc:picChg chg="mod">
          <ac:chgData name="Peter Bricknell" userId="a694b3142887f468" providerId="LiveId" clId="{0CAE4DD7-047D-45A9-AA22-EB406C4181B7}" dt="2018-03-23T20:36:43.673" v="1562" actId="20577"/>
          <ac:picMkLst>
            <pc:docMk/>
            <pc:sldMk cId="328200502" sldId="264"/>
            <ac:picMk id="8" creationId="{274284A2-7E20-46F6-92F7-1475C8BAFD3B}"/>
          </ac:picMkLst>
        </pc:picChg>
      </pc:sldChg>
      <pc:sldChg chg="addSp delSp modSp modAnim modNotesTx">
        <pc:chgData name="Peter Bricknell" userId="a694b3142887f468" providerId="LiveId" clId="{0CAE4DD7-047D-45A9-AA22-EB406C4181B7}" dt="2018-03-24T07:26:29.457" v="1873" actId="6549"/>
        <pc:sldMkLst>
          <pc:docMk/>
          <pc:sldMk cId="1163498892" sldId="269"/>
        </pc:sldMkLst>
        <pc:spChg chg="mod">
          <ac:chgData name="Peter Bricknell" userId="a694b3142887f468" providerId="LiveId" clId="{0CAE4DD7-047D-45A9-AA22-EB406C4181B7}" dt="2018-03-24T07:26:29.457" v="1873" actId="6549"/>
          <ac:spMkLst>
            <pc:docMk/>
            <pc:sldMk cId="1163498892" sldId="269"/>
            <ac:spMk id="2" creationId="{F4A348CE-9738-4B66-92E6-8028C48EDD66}"/>
          </ac:spMkLst>
        </pc:spChg>
        <pc:spChg chg="mod">
          <ac:chgData name="Peter Bricknell" userId="a694b3142887f468" providerId="LiveId" clId="{0CAE4DD7-047D-45A9-AA22-EB406C4181B7}" dt="2018-03-23T20:36:43.673" v="1562" actId="6549"/>
          <ac:spMkLst>
            <pc:docMk/>
            <pc:sldMk cId="1163498892" sldId="269"/>
            <ac:spMk id="3" creationId="{242BEE6B-0F99-4F08-BBE0-DF972F4DF263}"/>
          </ac:spMkLst>
        </pc:spChg>
        <pc:spChg chg="mod">
          <ac:chgData name="Peter Bricknell" userId="a694b3142887f468" providerId="LiveId" clId="{0CAE4DD7-047D-45A9-AA22-EB406C4181B7}" dt="2018-03-23T20:36:43.673" v="1562" actId="6549"/>
          <ac:spMkLst>
            <pc:docMk/>
            <pc:sldMk cId="1163498892" sldId="269"/>
            <ac:spMk id="7" creationId="{303AAC12-BEB1-42BD-BB48-06FA0EEC11B3}"/>
          </ac:spMkLst>
        </pc:spChg>
        <pc:spChg chg="mod">
          <ac:chgData name="Peter Bricknell" userId="a694b3142887f468" providerId="LiveId" clId="{0CAE4DD7-047D-45A9-AA22-EB406C4181B7}" dt="2018-03-23T20:36:43.673" v="1562" actId="6549"/>
          <ac:spMkLst>
            <pc:docMk/>
            <pc:sldMk cId="1163498892" sldId="269"/>
            <ac:spMk id="8" creationId="{612062A4-9DFE-4002-A5B3-B2066DF600D1}"/>
          </ac:spMkLst>
        </pc:spChg>
        <pc:spChg chg="mod">
          <ac:chgData name="Peter Bricknell" userId="a694b3142887f468" providerId="LiveId" clId="{0CAE4DD7-047D-45A9-AA22-EB406C4181B7}" dt="2018-03-23T20:36:43.673" v="1562" actId="6549"/>
          <ac:spMkLst>
            <pc:docMk/>
            <pc:sldMk cId="1163498892" sldId="269"/>
            <ac:spMk id="9" creationId="{31369B67-F7B5-479B-BF12-7A6F06FF017F}"/>
          </ac:spMkLst>
        </pc:spChg>
        <pc:spChg chg="mod">
          <ac:chgData name="Peter Bricknell" userId="a694b3142887f468" providerId="LiveId" clId="{0CAE4DD7-047D-45A9-AA22-EB406C4181B7}" dt="2018-03-23T20:36:43.673" v="1562" actId="6549"/>
          <ac:spMkLst>
            <pc:docMk/>
            <pc:sldMk cId="1163498892" sldId="269"/>
            <ac:spMk id="10" creationId="{F7173185-1560-4FF8-B492-A969381F4C1E}"/>
          </ac:spMkLst>
        </pc:spChg>
        <pc:spChg chg="mod">
          <ac:chgData name="Peter Bricknell" userId="a694b3142887f468" providerId="LiveId" clId="{0CAE4DD7-047D-45A9-AA22-EB406C4181B7}" dt="2018-03-23T20:36:43.673" v="1562" actId="6549"/>
          <ac:spMkLst>
            <pc:docMk/>
            <pc:sldMk cId="1163498892" sldId="269"/>
            <ac:spMk id="11" creationId="{5F7F9D30-7ABE-4E7C-85BE-BC746FE385F4}"/>
          </ac:spMkLst>
        </pc:spChg>
        <pc:spChg chg="add mod">
          <ac:chgData name="Peter Bricknell" userId="a694b3142887f468" providerId="LiveId" clId="{0CAE4DD7-047D-45A9-AA22-EB406C4181B7}" dt="2018-03-23T20:36:43.673" v="1562" actId="6549"/>
          <ac:spMkLst>
            <pc:docMk/>
            <pc:sldMk cId="1163498892" sldId="269"/>
            <ac:spMk id="13" creationId="{33AF0FE2-AF7B-4EDE-8ADD-4FCC119C8E7A}"/>
          </ac:spMkLst>
        </pc:spChg>
        <pc:spChg chg="add mod">
          <ac:chgData name="Peter Bricknell" userId="a694b3142887f468" providerId="LiveId" clId="{0CAE4DD7-047D-45A9-AA22-EB406C4181B7}" dt="2018-03-23T20:36:43.673" v="1562" actId="6549"/>
          <ac:spMkLst>
            <pc:docMk/>
            <pc:sldMk cId="1163498892" sldId="269"/>
            <ac:spMk id="14" creationId="{DE843502-9BE3-43ED-A965-18B679923A43}"/>
          </ac:spMkLst>
        </pc:spChg>
        <pc:graphicFrameChg chg="add del mod">
          <ac:chgData name="Peter Bricknell" userId="a694b3142887f468" providerId="LiveId" clId="{0CAE4DD7-047D-45A9-AA22-EB406C4181B7}" dt="2018-03-23T17:28:53.436" v="336" actId="478"/>
          <ac:graphicFrameMkLst>
            <pc:docMk/>
            <pc:sldMk cId="1163498892" sldId="269"/>
            <ac:graphicFrameMk id="12" creationId="{09364B09-8010-4F86-9A0E-0984798890E6}"/>
          </ac:graphicFrameMkLst>
        </pc:graphicFrameChg>
        <pc:picChg chg="add mod ord modCrop">
          <ac:chgData name="Peter Bricknell" userId="a694b3142887f468" providerId="LiveId" clId="{0CAE4DD7-047D-45A9-AA22-EB406C4181B7}" dt="2018-03-23T20:36:43.673" v="1562" actId="6549"/>
          <ac:picMkLst>
            <pc:docMk/>
            <pc:sldMk cId="1163498892" sldId="269"/>
            <ac:picMk id="5" creationId="{F4D1E2A5-A0AF-4DC9-B96F-64466C7EAA8E}"/>
          </ac:picMkLst>
        </pc:picChg>
        <pc:picChg chg="del">
          <ac:chgData name="Peter Bricknell" userId="a694b3142887f468" providerId="LiveId" clId="{0CAE4DD7-047D-45A9-AA22-EB406C4181B7}" dt="2018-03-23T17:23:55.532" v="158" actId="478"/>
          <ac:picMkLst>
            <pc:docMk/>
            <pc:sldMk cId="1163498892" sldId="269"/>
            <ac:picMk id="6" creationId="{932E18C5-E55E-457D-BA87-53D8A66BFB6A}"/>
          </ac:picMkLst>
        </pc:picChg>
      </pc:sldChg>
      <pc:sldChg chg="addSp delSp modSp del ord">
        <pc:chgData name="Peter Bricknell" userId="a694b3142887f468" providerId="LiveId" clId="{0CAE4DD7-047D-45A9-AA22-EB406C4181B7}" dt="2018-03-24T07:24:03.868" v="1761" actId="2696"/>
        <pc:sldMkLst>
          <pc:docMk/>
          <pc:sldMk cId="1879614701" sldId="271"/>
        </pc:sldMkLst>
        <pc:spChg chg="mod">
          <ac:chgData name="Peter Bricknell" userId="a694b3142887f468" providerId="LiveId" clId="{0CAE4DD7-047D-45A9-AA22-EB406C4181B7}" dt="2018-03-23T17:06:09.126" v="136" actId="20577"/>
          <ac:spMkLst>
            <pc:docMk/>
            <pc:sldMk cId="1879614701" sldId="271"/>
            <ac:spMk id="2" creationId="{F2E5DFF4-C908-4617-8A59-B6EB64FB40B1}"/>
          </ac:spMkLst>
        </pc:spChg>
        <pc:spChg chg="mod">
          <ac:chgData name="Peter Bricknell" userId="a694b3142887f468" providerId="LiveId" clId="{0CAE4DD7-047D-45A9-AA22-EB406C4181B7}" dt="2018-03-23T20:36:43.673" v="1562" actId="2696"/>
          <ac:spMkLst>
            <pc:docMk/>
            <pc:sldMk cId="1879614701" sldId="271"/>
            <ac:spMk id="4" creationId="{7C92E95F-5E2E-4584-8822-A9AF786FE83A}"/>
          </ac:spMkLst>
        </pc:spChg>
        <pc:picChg chg="add mod ord">
          <ac:chgData name="Peter Bricknell" userId="a694b3142887f468" providerId="LiveId" clId="{0CAE4DD7-047D-45A9-AA22-EB406C4181B7}" dt="2018-03-23T20:36:43.673" v="1562" actId="2696"/>
          <ac:picMkLst>
            <pc:docMk/>
            <pc:sldMk cId="1879614701" sldId="271"/>
            <ac:picMk id="5" creationId="{7E79593E-006C-4252-8EA9-1BDD10025D32}"/>
          </ac:picMkLst>
        </pc:picChg>
        <pc:picChg chg="del">
          <ac:chgData name="Peter Bricknell" userId="a694b3142887f468" providerId="LiveId" clId="{0CAE4DD7-047D-45A9-AA22-EB406C4181B7}" dt="2018-03-23T17:06:12.258" v="137" actId="478"/>
          <ac:picMkLst>
            <pc:docMk/>
            <pc:sldMk cId="1879614701" sldId="271"/>
            <ac:picMk id="6" creationId="{A2367BFB-B8DE-4A4C-B200-596B41EAE71B}"/>
          </ac:picMkLst>
        </pc:picChg>
      </pc:sldChg>
      <pc:sldChg chg="addSp modSp ord modTransition modNotesTx">
        <pc:chgData name="Peter Bricknell" userId="a694b3142887f468" providerId="LiveId" clId="{0CAE4DD7-047D-45A9-AA22-EB406C4181B7}" dt="2018-03-24T00:13:16.138" v="1752" actId="2696"/>
        <pc:sldMkLst>
          <pc:docMk/>
          <pc:sldMk cId="363182339" sldId="274"/>
        </pc:sldMkLst>
        <pc:spChg chg="mod">
          <ac:chgData name="Peter Bricknell" userId="a694b3142887f468" providerId="LiveId" clId="{0CAE4DD7-047D-45A9-AA22-EB406C4181B7}" dt="2018-03-23T20:36:43.673" v="1562" actId="2696"/>
          <ac:spMkLst>
            <pc:docMk/>
            <pc:sldMk cId="363182339" sldId="274"/>
            <ac:spMk id="2" creationId="{D5BEE655-D153-408C-AE2F-A2BDF8E0D30F}"/>
          </ac:spMkLst>
        </pc:spChg>
        <pc:spChg chg="mod">
          <ac:chgData name="Peter Bricknell" userId="a694b3142887f468" providerId="LiveId" clId="{0CAE4DD7-047D-45A9-AA22-EB406C4181B7}" dt="2018-03-23T20:36:43.673" v="1562" actId="2696"/>
          <ac:spMkLst>
            <pc:docMk/>
            <pc:sldMk cId="363182339" sldId="274"/>
            <ac:spMk id="4" creationId="{4C429831-EA61-4E65-A9AA-A191044340CE}"/>
          </ac:spMkLst>
        </pc:spChg>
        <pc:spChg chg="add mod">
          <ac:chgData name="Peter Bricknell" userId="a694b3142887f468" providerId="LiveId" clId="{0CAE4DD7-047D-45A9-AA22-EB406C4181B7}" dt="2018-03-23T20:36:43.673" v="1562" actId="2696"/>
          <ac:spMkLst>
            <pc:docMk/>
            <pc:sldMk cId="363182339" sldId="274"/>
            <ac:spMk id="5" creationId="{73790514-F436-4826-94B8-8D31A49C39F2}"/>
          </ac:spMkLst>
        </pc:spChg>
        <pc:picChg chg="add mod ord modCrop">
          <ac:chgData name="Peter Bricknell" userId="a694b3142887f468" providerId="LiveId" clId="{0CAE4DD7-047D-45A9-AA22-EB406C4181B7}" dt="2018-03-23T20:36:43.673" v="1562" actId="2696"/>
          <ac:picMkLst>
            <pc:docMk/>
            <pc:sldMk cId="363182339" sldId="274"/>
            <ac:picMk id="1026" creationId="{41CC291B-399F-4D8C-974D-93C2E24C4737}"/>
          </ac:picMkLst>
        </pc:picChg>
      </pc:sldChg>
      <pc:sldChg chg="addSp delSp modSp del modTransition modAnim">
        <pc:chgData name="Peter Bricknell" userId="a694b3142887f468" providerId="LiveId" clId="{0CAE4DD7-047D-45A9-AA22-EB406C4181B7}" dt="2018-03-24T07:25:38.758" v="1786" actId="2696"/>
        <pc:sldMkLst>
          <pc:docMk/>
          <pc:sldMk cId="1643653109" sldId="275"/>
        </pc:sldMkLst>
        <pc:spChg chg="add mod">
          <ac:chgData name="Peter Bricknell" userId="a694b3142887f468" providerId="LiveId" clId="{0CAE4DD7-047D-45A9-AA22-EB406C4181B7}" dt="2018-03-24T07:24:49.706" v="1766" actId="2696"/>
          <ac:spMkLst>
            <pc:docMk/>
            <pc:sldMk cId="1643653109" sldId="275"/>
            <ac:spMk id="5" creationId="{54D34A5E-F4C6-45C3-9C45-94F142C18417}"/>
          </ac:spMkLst>
        </pc:spChg>
        <pc:graphicFrameChg chg="del mod">
          <ac:chgData name="Peter Bricknell" userId="a694b3142887f468" providerId="LiveId" clId="{0CAE4DD7-047D-45A9-AA22-EB406C4181B7}" dt="2018-03-24T07:24:49.706" v="1766" actId="2696"/>
          <ac:graphicFrameMkLst>
            <pc:docMk/>
            <pc:sldMk cId="1643653109" sldId="275"/>
            <ac:graphicFrameMk id="7" creationId="{7BFCC343-EA75-411E-825C-DB715E13DD50}"/>
          </ac:graphicFrameMkLst>
        </pc:graphicFrameChg>
        <pc:picChg chg="mod">
          <ac:chgData name="Peter Bricknell" userId="a694b3142887f468" providerId="LiveId" clId="{0CAE4DD7-047D-45A9-AA22-EB406C4181B7}" dt="2018-03-23T20:36:43.673" v="1562" actId="2696"/>
          <ac:picMkLst>
            <pc:docMk/>
            <pc:sldMk cId="1643653109" sldId="275"/>
            <ac:picMk id="3" creationId="{3079F5D5-C875-4FAB-B738-7B66930ACF0B}"/>
          </ac:picMkLst>
        </pc:picChg>
      </pc:sldChg>
      <pc:sldChg chg="addSp delSp modSp modTransition modNotesTx">
        <pc:chgData name="Peter Bricknell" userId="a694b3142887f468" providerId="LiveId" clId="{0CAE4DD7-047D-45A9-AA22-EB406C4181B7}" dt="2018-03-23T20:48:09.349" v="1735" actId="2696"/>
        <pc:sldMkLst>
          <pc:docMk/>
          <pc:sldMk cId="3263200157" sldId="276"/>
        </pc:sldMkLst>
        <pc:spChg chg="del">
          <ac:chgData name="Peter Bricknell" userId="a694b3142887f468" providerId="LiveId" clId="{0CAE4DD7-047D-45A9-AA22-EB406C4181B7}" dt="2018-03-23T16:59:50.114" v="2" actId="2696"/>
          <ac:spMkLst>
            <pc:docMk/>
            <pc:sldMk cId="3263200157" sldId="276"/>
            <ac:spMk id="2" creationId="{00000000-0000-0000-0000-000000000000}"/>
          </ac:spMkLst>
        </pc:spChg>
        <pc:spChg chg="del">
          <ac:chgData name="Peter Bricknell" userId="a694b3142887f468" providerId="LiveId" clId="{0CAE4DD7-047D-45A9-AA22-EB406C4181B7}" dt="2018-03-23T17:00:27.011" v="19" actId="478"/>
          <ac:spMkLst>
            <pc:docMk/>
            <pc:sldMk cId="3263200157" sldId="276"/>
            <ac:spMk id="3" creationId="{00000000-0000-0000-0000-000000000000}"/>
          </ac:spMkLst>
        </pc:spChg>
        <pc:spChg chg="del">
          <ac:chgData name="Peter Bricknell" userId="a694b3142887f468" providerId="LiveId" clId="{0CAE4DD7-047D-45A9-AA22-EB406C4181B7}" dt="2018-03-23T17:00:28.804" v="20" actId="478"/>
          <ac:spMkLst>
            <pc:docMk/>
            <pc:sldMk cId="3263200157" sldId="276"/>
            <ac:spMk id="4" creationId="{00000000-0000-0000-0000-000000000000}"/>
          </ac:spMkLst>
        </pc:spChg>
        <pc:spChg chg="add del mod">
          <ac:chgData name="Peter Bricknell" userId="a694b3142887f468" providerId="LiveId" clId="{0CAE4DD7-047D-45A9-AA22-EB406C4181B7}" dt="2018-03-23T16:59:53.481" v="5" actId="478"/>
          <ac:spMkLst>
            <pc:docMk/>
            <pc:sldMk cId="3263200157" sldId="276"/>
            <ac:spMk id="8" creationId="{627629AD-C15B-4345-B3CD-72CE76F3E8DB}"/>
          </ac:spMkLst>
        </pc:spChg>
        <pc:spChg chg="del">
          <ac:chgData name="Peter Bricknell" userId="a694b3142887f468" providerId="LiveId" clId="{0CAE4DD7-047D-45A9-AA22-EB406C4181B7}" dt="2018-03-23T16:59:59.889" v="9" actId="478"/>
          <ac:spMkLst>
            <pc:docMk/>
            <pc:sldMk cId="3263200157" sldId="276"/>
            <ac:spMk id="30" creationId="{00000000-0000-0000-0000-000000000000}"/>
          </ac:spMkLst>
        </pc:spChg>
        <pc:spChg chg="mod">
          <ac:chgData name="Peter Bricknell" userId="a694b3142887f468" providerId="LiveId" clId="{0CAE4DD7-047D-45A9-AA22-EB406C4181B7}" dt="2018-03-23T20:36:43.673" v="1562" actId="2696"/>
          <ac:spMkLst>
            <pc:docMk/>
            <pc:sldMk cId="3263200157" sldId="276"/>
            <ac:spMk id="36" creationId="{00000000-0000-0000-0000-000000000000}"/>
          </ac:spMkLst>
        </pc:spChg>
        <pc:picChg chg="add del mod">
          <ac:chgData name="Peter Bricknell" userId="a694b3142887f468" providerId="LiveId" clId="{0CAE4DD7-047D-45A9-AA22-EB406C4181B7}" dt="2018-03-23T16:59:51.910" v="4" actId="478"/>
          <ac:picMkLst>
            <pc:docMk/>
            <pc:sldMk cId="3263200157" sldId="276"/>
            <ac:picMk id="6" creationId="{27FA47BD-C0FB-43B6-91C9-EE040011540D}"/>
          </ac:picMkLst>
        </pc:picChg>
        <pc:picChg chg="add mod ord modCrop">
          <ac:chgData name="Peter Bricknell" userId="a694b3142887f468" providerId="LiveId" clId="{0CAE4DD7-047D-45A9-AA22-EB406C4181B7}" dt="2018-03-23T20:36:43.673" v="1562" actId="2696"/>
          <ac:picMkLst>
            <pc:docMk/>
            <pc:sldMk cId="3263200157" sldId="276"/>
            <ac:picMk id="10" creationId="{D2BAED3D-5E58-48BB-8722-6C82FE66C911}"/>
          </ac:picMkLst>
        </pc:picChg>
        <pc:picChg chg="del">
          <ac:chgData name="Peter Bricknell" userId="a694b3142887f468" providerId="LiveId" clId="{0CAE4DD7-047D-45A9-AA22-EB406C4181B7}" dt="2018-03-23T16:59:49.208" v="1" actId="478"/>
          <ac:picMkLst>
            <pc:docMk/>
            <pc:sldMk cId="3263200157" sldId="276"/>
            <ac:picMk id="8195" creationId="{00000000-0000-0000-0000-000000000000}"/>
          </ac:picMkLst>
        </pc:picChg>
      </pc:sldChg>
      <pc:sldChg chg="addSp modSp add del modTransition modAnim">
        <pc:chgData name="Peter Bricknell" userId="a694b3142887f468" providerId="LiveId" clId="{0CAE4DD7-047D-45A9-AA22-EB406C4181B7}" dt="2018-03-24T07:28:14.469" v="2032" actId="2696"/>
        <pc:sldMkLst>
          <pc:docMk/>
          <pc:sldMk cId="3965731599" sldId="277"/>
        </pc:sldMkLst>
        <pc:spChg chg="mod">
          <ac:chgData name="Peter Bricknell" userId="a694b3142887f468" providerId="LiveId" clId="{0CAE4DD7-047D-45A9-AA22-EB406C4181B7}" dt="2018-03-23T20:36:43.673" v="1562" actId="2696"/>
          <ac:spMkLst>
            <pc:docMk/>
            <pc:sldMk cId="3965731599" sldId="277"/>
            <ac:spMk id="3" creationId="{274ADA59-8AD8-4B9D-B1D4-8CCA5303C748}"/>
          </ac:spMkLst>
        </pc:spChg>
        <pc:graphicFrameChg chg="add mod">
          <ac:chgData name="Peter Bricknell" userId="a694b3142887f468" providerId="LiveId" clId="{0CAE4DD7-047D-45A9-AA22-EB406C4181B7}" dt="2018-03-24T07:28:14.469" v="2032" actId="2696"/>
          <ac:graphicFrameMkLst>
            <pc:docMk/>
            <pc:sldMk cId="3965731599" sldId="277"/>
            <ac:graphicFrameMk id="8" creationId="{9377A69A-AC87-4C92-AE5E-7C199373C329}"/>
          </ac:graphicFrameMkLst>
        </pc:graphicFrameChg>
        <pc:picChg chg="mod">
          <ac:chgData name="Peter Bricknell" userId="a694b3142887f468" providerId="LiveId" clId="{0CAE4DD7-047D-45A9-AA22-EB406C4181B7}" dt="2018-03-23T20:36:43.673" v="1562" actId="2696"/>
          <ac:picMkLst>
            <pc:docMk/>
            <pc:sldMk cId="3965731599" sldId="277"/>
            <ac:picMk id="7" creationId="{EC7449F9-4E0C-4B1F-936D-0754F1235664}"/>
          </ac:picMkLst>
        </pc:picChg>
      </pc:sldChg>
      <pc:sldChg chg="addSp delSp modSp modTransition modAnim">
        <pc:chgData name="Peter Bricknell" userId="a694b3142887f468" providerId="LiveId" clId="{0CAE4DD7-047D-45A9-AA22-EB406C4181B7}" dt="2018-03-23T20:36:43.673" v="1562" actId="2696"/>
        <pc:sldMkLst>
          <pc:docMk/>
          <pc:sldMk cId="3320967558" sldId="279"/>
        </pc:sldMkLst>
        <pc:spChg chg="add mod">
          <ac:chgData name="Peter Bricknell" userId="a694b3142887f468" providerId="LiveId" clId="{0CAE4DD7-047D-45A9-AA22-EB406C4181B7}" dt="2018-03-23T20:21:09.803" v="1371" actId="20577"/>
          <ac:spMkLst>
            <pc:docMk/>
            <pc:sldMk cId="3320967558" sldId="279"/>
            <ac:spMk id="2" creationId="{55BDD9C0-A9FA-45AD-8A46-9633F77CAB63}"/>
          </ac:spMkLst>
        </pc:spChg>
        <pc:spChg chg="del mod">
          <ac:chgData name="Peter Bricknell" userId="a694b3142887f468" providerId="LiveId" clId="{0CAE4DD7-047D-45A9-AA22-EB406C4181B7}" dt="2018-03-23T20:25:00.796" v="1474" actId="478"/>
          <ac:spMkLst>
            <pc:docMk/>
            <pc:sldMk cId="3320967558" sldId="279"/>
            <ac:spMk id="7" creationId="{BE71DE61-D1C5-49DC-B17C-E2480614AC7C}"/>
          </ac:spMkLst>
        </pc:spChg>
        <pc:spChg chg="mod">
          <ac:chgData name="Peter Bricknell" userId="a694b3142887f468" providerId="LiveId" clId="{0CAE4DD7-047D-45A9-AA22-EB406C4181B7}" dt="2018-03-23T20:36:43.673" v="1562" actId="2696"/>
          <ac:spMkLst>
            <pc:docMk/>
            <pc:sldMk cId="3320967558" sldId="279"/>
            <ac:spMk id="8" creationId="{0D44BE82-6CB0-4B49-BD59-097AC09158FE}"/>
          </ac:spMkLst>
        </pc:spChg>
        <pc:spChg chg="add mod">
          <ac:chgData name="Peter Bricknell" userId="a694b3142887f468" providerId="LiveId" clId="{0CAE4DD7-047D-45A9-AA22-EB406C4181B7}" dt="2018-03-23T20:36:43.673" v="1562" actId="2696"/>
          <ac:spMkLst>
            <pc:docMk/>
            <pc:sldMk cId="3320967558" sldId="279"/>
            <ac:spMk id="10" creationId="{6F0B01E5-F98E-45CB-B23D-5108CBBA0496}"/>
          </ac:spMkLst>
        </pc:spChg>
        <pc:spChg chg="add del mod">
          <ac:chgData name="Peter Bricknell" userId="a694b3142887f468" providerId="LiveId" clId="{0CAE4DD7-047D-45A9-AA22-EB406C4181B7}" dt="2018-03-23T20:25:09.782" v="1476" actId="478"/>
          <ac:spMkLst>
            <pc:docMk/>
            <pc:sldMk cId="3320967558" sldId="279"/>
            <ac:spMk id="11" creationId="{01CEB142-2625-47C2-9FD2-C85AF6128F6C}"/>
          </ac:spMkLst>
        </pc:spChg>
        <pc:spChg chg="add del mod">
          <ac:chgData name="Peter Bricknell" userId="a694b3142887f468" providerId="LiveId" clId="{0CAE4DD7-047D-45A9-AA22-EB406C4181B7}" dt="2018-03-23T20:25:09.782" v="1476" actId="478"/>
          <ac:spMkLst>
            <pc:docMk/>
            <pc:sldMk cId="3320967558" sldId="279"/>
            <ac:spMk id="12" creationId="{23C5426E-7910-46C1-BFD4-66A6CF6A7044}"/>
          </ac:spMkLst>
        </pc:spChg>
        <pc:spChg chg="add del mod">
          <ac:chgData name="Peter Bricknell" userId="a694b3142887f468" providerId="LiveId" clId="{0CAE4DD7-047D-45A9-AA22-EB406C4181B7}" dt="2018-03-23T20:25:12.520" v="1477" actId="478"/>
          <ac:spMkLst>
            <pc:docMk/>
            <pc:sldMk cId="3320967558" sldId="279"/>
            <ac:spMk id="13" creationId="{785CAF37-6BDC-4558-925F-6E2A27572329}"/>
          </ac:spMkLst>
        </pc:spChg>
        <pc:spChg chg="add del mod">
          <ac:chgData name="Peter Bricknell" userId="a694b3142887f468" providerId="LiveId" clId="{0CAE4DD7-047D-45A9-AA22-EB406C4181B7}" dt="2018-03-23T20:25:12.520" v="1477" actId="478"/>
          <ac:spMkLst>
            <pc:docMk/>
            <pc:sldMk cId="3320967558" sldId="279"/>
            <ac:spMk id="14" creationId="{DC61A5CC-DB5D-4444-B3FD-868EFCD2162A}"/>
          </ac:spMkLst>
        </pc:spChg>
        <pc:spChg chg="add del mod">
          <ac:chgData name="Peter Bricknell" userId="a694b3142887f468" providerId="LiveId" clId="{0CAE4DD7-047D-45A9-AA22-EB406C4181B7}" dt="2018-03-23T20:25:12.520" v="1477" actId="478"/>
          <ac:spMkLst>
            <pc:docMk/>
            <pc:sldMk cId="3320967558" sldId="279"/>
            <ac:spMk id="15" creationId="{385D23CC-5C46-416F-A583-074AC908EAE8}"/>
          </ac:spMkLst>
        </pc:spChg>
        <pc:spChg chg="add del mod">
          <ac:chgData name="Peter Bricknell" userId="a694b3142887f468" providerId="LiveId" clId="{0CAE4DD7-047D-45A9-AA22-EB406C4181B7}" dt="2018-03-23T20:25:09.782" v="1476" actId="478"/>
          <ac:spMkLst>
            <pc:docMk/>
            <pc:sldMk cId="3320967558" sldId="279"/>
            <ac:spMk id="16" creationId="{0B5C3705-60D5-46FB-AC9E-FCA1E6499C46}"/>
          </ac:spMkLst>
        </pc:spChg>
        <pc:spChg chg="add del mod">
          <ac:chgData name="Peter Bricknell" userId="a694b3142887f468" providerId="LiveId" clId="{0CAE4DD7-047D-45A9-AA22-EB406C4181B7}" dt="2018-03-23T20:25:12.520" v="1477" actId="478"/>
          <ac:spMkLst>
            <pc:docMk/>
            <pc:sldMk cId="3320967558" sldId="279"/>
            <ac:spMk id="17" creationId="{3901A66E-912E-4932-8695-AD015C2D5CB9}"/>
          </ac:spMkLst>
        </pc:spChg>
        <pc:spChg chg="add del mod">
          <ac:chgData name="Peter Bricknell" userId="a694b3142887f468" providerId="LiveId" clId="{0CAE4DD7-047D-45A9-AA22-EB406C4181B7}" dt="2018-03-23T20:25:09.782" v="1476" actId="478"/>
          <ac:spMkLst>
            <pc:docMk/>
            <pc:sldMk cId="3320967558" sldId="279"/>
            <ac:spMk id="18" creationId="{BD8C153F-6663-46F1-8122-E4D6DCE2718D}"/>
          </ac:spMkLst>
        </pc:spChg>
        <pc:graphicFrameChg chg="mod">
          <ac:chgData name="Peter Bricknell" userId="a694b3142887f468" providerId="LiveId" clId="{0CAE4DD7-047D-45A9-AA22-EB406C4181B7}" dt="2018-03-23T20:36:43.673" v="1562" actId="2696"/>
          <ac:graphicFrameMkLst>
            <pc:docMk/>
            <pc:sldMk cId="3320967558" sldId="279"/>
            <ac:graphicFrameMk id="5" creationId="{F6C8F6AF-5F7B-47FE-A4AD-B187F3CF03E1}"/>
          </ac:graphicFrameMkLst>
        </pc:graphicFrameChg>
        <pc:graphicFrameChg chg="mod">
          <ac:chgData name="Peter Bricknell" userId="a694b3142887f468" providerId="LiveId" clId="{0CAE4DD7-047D-45A9-AA22-EB406C4181B7}" dt="2018-03-23T20:36:43.673" v="1562" actId="2696"/>
          <ac:graphicFrameMkLst>
            <pc:docMk/>
            <pc:sldMk cId="3320967558" sldId="279"/>
            <ac:graphicFrameMk id="6" creationId="{BA79E743-3FB9-4237-B147-91E30F136AA1}"/>
          </ac:graphicFrameMkLst>
        </pc:graphicFrameChg>
        <pc:graphicFrameChg chg="mod">
          <ac:chgData name="Peter Bricknell" userId="a694b3142887f468" providerId="LiveId" clId="{0CAE4DD7-047D-45A9-AA22-EB406C4181B7}" dt="2018-03-23T20:36:43.673" v="1562" actId="2696"/>
          <ac:graphicFrameMkLst>
            <pc:docMk/>
            <pc:sldMk cId="3320967558" sldId="279"/>
            <ac:graphicFrameMk id="9" creationId="{9D637A82-A65A-47B8-B5EF-F695C7193F20}"/>
          </ac:graphicFrameMkLst>
        </pc:graphicFrameChg>
        <pc:picChg chg="add del mod ord">
          <ac:chgData name="Peter Bricknell" userId="a694b3142887f468" providerId="LiveId" clId="{0CAE4DD7-047D-45A9-AA22-EB406C4181B7}" dt="2018-03-23T20:26:23.153" v="1488" actId="478"/>
          <ac:picMkLst>
            <pc:docMk/>
            <pc:sldMk cId="3320967558" sldId="279"/>
            <ac:picMk id="4" creationId="{4DB936EE-5E16-488A-A4AB-E7C65D289BFE}"/>
          </ac:picMkLst>
        </pc:picChg>
        <pc:picChg chg="add mod ord">
          <ac:chgData name="Peter Bricknell" userId="a694b3142887f468" providerId="LiveId" clId="{0CAE4DD7-047D-45A9-AA22-EB406C4181B7}" dt="2018-03-23T20:36:43.673" v="1562" actId="2696"/>
          <ac:picMkLst>
            <pc:docMk/>
            <pc:sldMk cId="3320967558" sldId="279"/>
            <ac:picMk id="20" creationId="{6C191D43-C51D-4CA3-9D80-7724FDF76EC6}"/>
          </ac:picMkLst>
        </pc:picChg>
      </pc:sldChg>
      <pc:sldChg chg="modSp add del">
        <pc:chgData name="Peter Bricknell" userId="a694b3142887f468" providerId="LiveId" clId="{0CAE4DD7-047D-45A9-AA22-EB406C4181B7}" dt="2018-03-24T07:24:03.871" v="1762" actId="2696"/>
        <pc:sldMkLst>
          <pc:docMk/>
          <pc:sldMk cId="2580425005" sldId="280"/>
        </pc:sldMkLst>
        <pc:spChg chg="mod">
          <ac:chgData name="Peter Bricknell" userId="a694b3142887f468" providerId="LiveId" clId="{0CAE4DD7-047D-45A9-AA22-EB406C4181B7}" dt="2018-03-23T20:36:43.673" v="1562" actId="2696"/>
          <ac:spMkLst>
            <pc:docMk/>
            <pc:sldMk cId="2580425005" sldId="280"/>
            <ac:spMk id="2" creationId="{059D86A9-08CA-4217-BC4E-D3ED2F8B4368}"/>
          </ac:spMkLst>
        </pc:spChg>
        <pc:spChg chg="mod">
          <ac:chgData name="Peter Bricknell" userId="a694b3142887f468" providerId="LiveId" clId="{0CAE4DD7-047D-45A9-AA22-EB406C4181B7}" dt="2018-03-23T20:36:43.673" v="1562" actId="2696"/>
          <ac:spMkLst>
            <pc:docMk/>
            <pc:sldMk cId="2580425005" sldId="280"/>
            <ac:spMk id="1064966" creationId="{84E5A6C1-CD4E-4FF1-B1EF-F45F7BF41D73}"/>
          </ac:spMkLst>
        </pc:spChg>
      </pc:sldChg>
      <pc:sldChg chg="addSp delSp modSp add modTransition delAnim modAnim">
        <pc:chgData name="Peter Bricknell" userId="a694b3142887f468" providerId="LiveId" clId="{0CAE4DD7-047D-45A9-AA22-EB406C4181B7}" dt="2018-03-24T07:29:28.141" v="2057" actId="2696"/>
        <pc:sldMkLst>
          <pc:docMk/>
          <pc:sldMk cId="2261456083" sldId="281"/>
        </pc:sldMkLst>
        <pc:spChg chg="del">
          <ac:chgData name="Peter Bricknell" userId="a694b3142887f468" providerId="LiveId" clId="{0CAE4DD7-047D-45A9-AA22-EB406C4181B7}" dt="2018-03-23T18:01:53.069" v="572" actId="478"/>
          <ac:spMkLst>
            <pc:docMk/>
            <pc:sldMk cId="2261456083" sldId="281"/>
            <ac:spMk id="2" creationId="{00000000-0000-0000-0000-000000000000}"/>
          </ac:spMkLst>
        </pc:spChg>
        <pc:spChg chg="add del mod">
          <ac:chgData name="Peter Bricknell" userId="a694b3142887f468" providerId="LiveId" clId="{0CAE4DD7-047D-45A9-AA22-EB406C4181B7}" dt="2018-03-23T17:59:51.758" v="541" actId="478"/>
          <ac:spMkLst>
            <pc:docMk/>
            <pc:sldMk cId="2261456083" sldId="281"/>
            <ac:spMk id="3" creationId="{2966BA27-4127-42E9-8219-3F3CAC14A7C4}"/>
          </ac:spMkLst>
        </pc:spChg>
        <pc:spChg chg="add del mod">
          <ac:chgData name="Peter Bricknell" userId="a694b3142887f468" providerId="LiveId" clId="{0CAE4DD7-047D-45A9-AA22-EB406C4181B7}" dt="2018-03-23T17:59:54.345" v="542" actId="478"/>
          <ac:spMkLst>
            <pc:docMk/>
            <pc:sldMk cId="2261456083" sldId="281"/>
            <ac:spMk id="5" creationId="{217C9892-4B82-428D-A0C2-0FB535B86E8F}"/>
          </ac:spMkLst>
        </pc:spChg>
        <pc:spChg chg="add mod">
          <ac:chgData name="Peter Bricknell" userId="a694b3142887f468" providerId="LiveId" clId="{0CAE4DD7-047D-45A9-AA22-EB406C4181B7}" dt="2018-03-23T18:01:53.069" v="572" actId="478"/>
          <ac:spMkLst>
            <pc:docMk/>
            <pc:sldMk cId="2261456083" sldId="281"/>
            <ac:spMk id="9" creationId="{4086CFD2-88CE-4124-A188-64CA006A734C}"/>
          </ac:spMkLst>
        </pc:spChg>
        <pc:spChg chg="add mod">
          <ac:chgData name="Peter Bricknell" userId="a694b3142887f468" providerId="LiveId" clId="{0CAE4DD7-047D-45A9-AA22-EB406C4181B7}" dt="2018-03-24T07:29:28.141" v="2057" actId="2696"/>
          <ac:spMkLst>
            <pc:docMk/>
            <pc:sldMk cId="2261456083" sldId="281"/>
            <ac:spMk id="10" creationId="{79BF9661-6E15-4C22-8F38-42A15A1BB80D}"/>
          </ac:spMkLst>
        </pc:spChg>
        <pc:spChg chg="add del">
          <ac:chgData name="Peter Bricknell" userId="a694b3142887f468" providerId="LiveId" clId="{0CAE4DD7-047D-45A9-AA22-EB406C4181B7}" dt="2018-03-23T18:27:21.324" v="733" actId="478"/>
          <ac:spMkLst>
            <pc:docMk/>
            <pc:sldMk cId="2261456083" sldId="281"/>
            <ac:spMk id="12" creationId="{D68E8DCE-1CFA-4A47-943A-CC840C9A9E2C}"/>
          </ac:spMkLst>
        </pc:spChg>
        <pc:spChg chg="mod">
          <ac:chgData name="Peter Bricknell" userId="a694b3142887f468" providerId="LiveId" clId="{0CAE4DD7-047D-45A9-AA22-EB406C4181B7}" dt="2018-03-23T20:36:43.673" v="1562" actId="2696"/>
          <ac:spMkLst>
            <pc:docMk/>
            <pc:sldMk cId="2261456083" sldId="281"/>
            <ac:spMk id="34817" creationId="{00000000-0000-0000-0000-000000000000}"/>
          </ac:spMkLst>
        </pc:spChg>
        <pc:graphicFrameChg chg="del mod">
          <ac:chgData name="Peter Bricknell" userId="a694b3142887f468" providerId="LiveId" clId="{0CAE4DD7-047D-45A9-AA22-EB406C4181B7}" dt="2018-03-23T17:59:49.150" v="540" actId="478"/>
          <ac:graphicFrameMkLst>
            <pc:docMk/>
            <pc:sldMk cId="2261456083" sldId="281"/>
            <ac:graphicFrameMk id="8" creationId="{F2386393-1804-44DC-A1F3-EBBDB645A146}"/>
          </ac:graphicFrameMkLst>
        </pc:graphicFrameChg>
        <pc:picChg chg="add mod ord">
          <ac:chgData name="Peter Bricknell" userId="a694b3142887f468" providerId="LiveId" clId="{0CAE4DD7-047D-45A9-AA22-EB406C4181B7}" dt="2018-03-23T20:36:43.673" v="1562" actId="2696"/>
          <ac:picMkLst>
            <pc:docMk/>
            <pc:sldMk cId="2261456083" sldId="281"/>
            <ac:picMk id="6" creationId="{35D27A48-2E86-48B4-9496-FF13EE24675E}"/>
          </ac:picMkLst>
        </pc:picChg>
      </pc:sldChg>
      <pc:sldChg chg="addSp delSp modSp add modTransition">
        <pc:chgData name="Peter Bricknell" userId="a694b3142887f468" providerId="LiveId" clId="{0CAE4DD7-047D-45A9-AA22-EB406C4181B7}" dt="2018-03-23T20:48:33.118" v="1739" actId="2696"/>
        <pc:sldMkLst>
          <pc:docMk/>
          <pc:sldMk cId="1223388913" sldId="282"/>
        </pc:sldMkLst>
        <pc:spChg chg="mod">
          <ac:chgData name="Peter Bricknell" userId="a694b3142887f468" providerId="LiveId" clId="{0CAE4DD7-047D-45A9-AA22-EB406C4181B7}" dt="2018-03-23T20:36:43.673" v="1562" actId="2696"/>
          <ac:spMkLst>
            <pc:docMk/>
            <pc:sldMk cId="1223388913" sldId="282"/>
            <ac:spMk id="2" creationId="{00000000-0000-0000-0000-000000000000}"/>
          </ac:spMkLst>
        </pc:spChg>
        <pc:spChg chg="add del mod">
          <ac:chgData name="Peter Bricknell" userId="a694b3142887f468" providerId="LiveId" clId="{0CAE4DD7-047D-45A9-AA22-EB406C4181B7}" dt="2018-03-23T17:59:59.609" v="544" actId="478"/>
          <ac:spMkLst>
            <pc:docMk/>
            <pc:sldMk cId="1223388913" sldId="282"/>
            <ac:spMk id="3" creationId="{FC713254-925A-4E91-BF32-F6B47CA0EC59}"/>
          </ac:spMkLst>
        </pc:spChg>
        <pc:spChg chg="mod">
          <ac:chgData name="Peter Bricknell" userId="a694b3142887f468" providerId="LiveId" clId="{0CAE4DD7-047D-45A9-AA22-EB406C4181B7}" dt="2018-03-23T20:36:43.673" v="1562" actId="2696"/>
          <ac:spMkLst>
            <pc:docMk/>
            <pc:sldMk cId="1223388913" sldId="282"/>
            <ac:spMk id="34817" creationId="{00000000-0000-0000-0000-000000000000}"/>
          </ac:spMkLst>
        </pc:spChg>
        <pc:graphicFrameChg chg="del mod">
          <ac:chgData name="Peter Bricknell" userId="a694b3142887f468" providerId="LiveId" clId="{0CAE4DD7-047D-45A9-AA22-EB406C4181B7}" dt="2018-03-23T17:59:57.218" v="543" actId="478"/>
          <ac:graphicFrameMkLst>
            <pc:docMk/>
            <pc:sldMk cId="1223388913" sldId="282"/>
            <ac:graphicFrameMk id="8" creationId="{F2386393-1804-44DC-A1F3-EBBDB645A146}"/>
          </ac:graphicFrameMkLst>
        </pc:graphicFrameChg>
        <pc:picChg chg="add del mod">
          <ac:chgData name="Peter Bricknell" userId="a694b3142887f468" providerId="LiveId" clId="{0CAE4DD7-047D-45A9-AA22-EB406C4181B7}" dt="2018-03-23T18:10:37.122" v="580" actId="478"/>
          <ac:picMkLst>
            <pc:docMk/>
            <pc:sldMk cId="1223388913" sldId="282"/>
            <ac:picMk id="5" creationId="{EB449503-D5FD-47B4-B8EA-045419F6C39A}"/>
          </ac:picMkLst>
        </pc:picChg>
        <pc:picChg chg="add mod ord">
          <ac:chgData name="Peter Bricknell" userId="a694b3142887f468" providerId="LiveId" clId="{0CAE4DD7-047D-45A9-AA22-EB406C4181B7}" dt="2018-03-23T20:36:43.673" v="1562" actId="2696"/>
          <ac:picMkLst>
            <pc:docMk/>
            <pc:sldMk cId="1223388913" sldId="282"/>
            <ac:picMk id="7" creationId="{A7B3680E-D9C5-4FBE-9089-BC313B69470A}"/>
          </ac:picMkLst>
        </pc:picChg>
      </pc:sldChg>
      <pc:sldChg chg="addSp delSp modSp add modTransition modAnim">
        <pc:chgData name="Peter Bricknell" userId="a694b3142887f468" providerId="LiveId" clId="{0CAE4DD7-047D-45A9-AA22-EB406C4181B7}" dt="2018-03-24T00:13:38.046" v="1758" actId="1038"/>
        <pc:sldMkLst>
          <pc:docMk/>
          <pc:sldMk cId="4088574801" sldId="283"/>
        </pc:sldMkLst>
        <pc:spChg chg="del">
          <ac:chgData name="Peter Bricknell" userId="a694b3142887f468" providerId="LiveId" clId="{0CAE4DD7-047D-45A9-AA22-EB406C4181B7}" dt="2018-03-23T18:13:49.641" v="676" actId="478"/>
          <ac:spMkLst>
            <pc:docMk/>
            <pc:sldMk cId="4088574801" sldId="283"/>
            <ac:spMk id="2" creationId="{00000000-0000-0000-0000-000000000000}"/>
          </ac:spMkLst>
        </pc:spChg>
        <pc:spChg chg="add del mod">
          <ac:chgData name="Peter Bricknell" userId="a694b3142887f468" providerId="LiveId" clId="{0CAE4DD7-047D-45A9-AA22-EB406C4181B7}" dt="2018-03-23T18:00:04.554" v="546" actId="478"/>
          <ac:spMkLst>
            <pc:docMk/>
            <pc:sldMk cId="4088574801" sldId="283"/>
            <ac:spMk id="3" creationId="{8FA11EEA-D201-4395-90BA-25DABB3BE366}"/>
          </ac:spMkLst>
        </pc:spChg>
        <pc:spChg chg="add mod">
          <ac:chgData name="Peter Bricknell" userId="a694b3142887f468" providerId="LiveId" clId="{0CAE4DD7-047D-45A9-AA22-EB406C4181B7}" dt="2018-03-24T00:13:38.046" v="1758" actId="1038"/>
          <ac:spMkLst>
            <pc:docMk/>
            <pc:sldMk cId="4088574801" sldId="283"/>
            <ac:spMk id="6" creationId="{8DCA54CC-2848-4AFD-89DD-C3C540C26325}"/>
          </ac:spMkLst>
        </pc:spChg>
        <pc:spChg chg="add mod">
          <ac:chgData name="Peter Bricknell" userId="a694b3142887f468" providerId="LiveId" clId="{0CAE4DD7-047D-45A9-AA22-EB406C4181B7}" dt="2018-03-23T20:36:43.673" v="1562" actId="1038"/>
          <ac:spMkLst>
            <pc:docMk/>
            <pc:sldMk cId="4088574801" sldId="283"/>
            <ac:spMk id="9" creationId="{9DC4E088-4092-40F3-9D07-0AB489501206}"/>
          </ac:spMkLst>
        </pc:spChg>
        <pc:spChg chg="add mod">
          <ac:chgData name="Peter Bricknell" userId="a694b3142887f468" providerId="LiveId" clId="{0CAE4DD7-047D-45A9-AA22-EB406C4181B7}" dt="2018-03-23T18:13:49.641" v="676" actId="478"/>
          <ac:spMkLst>
            <pc:docMk/>
            <pc:sldMk cId="4088574801" sldId="283"/>
            <ac:spMk id="10" creationId="{BA4FFDAA-22A2-4A91-A610-BE2452ACD1FA}"/>
          </ac:spMkLst>
        </pc:spChg>
        <pc:spChg chg="mod">
          <ac:chgData name="Peter Bricknell" userId="a694b3142887f468" providerId="LiveId" clId="{0CAE4DD7-047D-45A9-AA22-EB406C4181B7}" dt="2018-03-23T20:36:43.673" v="1562" actId="1038"/>
          <ac:spMkLst>
            <pc:docMk/>
            <pc:sldMk cId="4088574801" sldId="283"/>
            <ac:spMk id="34817" creationId="{00000000-0000-0000-0000-000000000000}"/>
          </ac:spMkLst>
        </pc:spChg>
        <pc:graphicFrameChg chg="del mod">
          <ac:chgData name="Peter Bricknell" userId="a694b3142887f468" providerId="LiveId" clId="{0CAE4DD7-047D-45A9-AA22-EB406C4181B7}" dt="2018-03-23T18:00:02.527" v="545" actId="478"/>
          <ac:graphicFrameMkLst>
            <pc:docMk/>
            <pc:sldMk cId="4088574801" sldId="283"/>
            <ac:graphicFrameMk id="8" creationId="{F2386393-1804-44DC-A1F3-EBBDB645A146}"/>
          </ac:graphicFrameMkLst>
        </pc:graphicFrameChg>
        <pc:picChg chg="add mod ord">
          <ac:chgData name="Peter Bricknell" userId="a694b3142887f468" providerId="LiveId" clId="{0CAE4DD7-047D-45A9-AA22-EB406C4181B7}" dt="2018-03-23T20:36:43.673" v="1562" actId="1038"/>
          <ac:picMkLst>
            <pc:docMk/>
            <pc:sldMk cId="4088574801" sldId="283"/>
            <ac:picMk id="5" creationId="{821C3E9D-CAF8-4094-84B0-DCF17B609718}"/>
          </ac:picMkLst>
        </pc:picChg>
      </pc:sldChg>
      <pc:sldChg chg="addSp delSp modSp add modTransition modAnim">
        <pc:chgData name="Peter Bricknell" userId="a694b3142887f468" providerId="LiveId" clId="{0CAE4DD7-047D-45A9-AA22-EB406C4181B7}" dt="2018-03-23T20:48:39.640" v="1741" actId="2696"/>
        <pc:sldMkLst>
          <pc:docMk/>
          <pc:sldMk cId="117205623" sldId="284"/>
        </pc:sldMkLst>
        <pc:spChg chg="del">
          <ac:chgData name="Peter Bricknell" userId="a694b3142887f468" providerId="LiveId" clId="{0CAE4DD7-047D-45A9-AA22-EB406C4181B7}" dt="2018-03-23T18:20:43.202" v="680" actId="478"/>
          <ac:spMkLst>
            <pc:docMk/>
            <pc:sldMk cId="117205623" sldId="284"/>
            <ac:spMk id="2" creationId="{00000000-0000-0000-0000-000000000000}"/>
          </ac:spMkLst>
        </pc:spChg>
        <pc:spChg chg="add del mod">
          <ac:chgData name="Peter Bricknell" userId="a694b3142887f468" providerId="LiveId" clId="{0CAE4DD7-047D-45A9-AA22-EB406C4181B7}" dt="2018-03-23T18:00:10.584" v="549" actId="478"/>
          <ac:spMkLst>
            <pc:docMk/>
            <pc:sldMk cId="117205623" sldId="284"/>
            <ac:spMk id="3" creationId="{D49BA8E7-4790-40D2-B506-7207A5D841D9}"/>
          </ac:spMkLst>
        </pc:spChg>
        <pc:spChg chg="add mod">
          <ac:chgData name="Peter Bricknell" userId="a694b3142887f468" providerId="LiveId" clId="{0CAE4DD7-047D-45A9-AA22-EB406C4181B7}" dt="2018-03-23T18:20:43.202" v="680" actId="478"/>
          <ac:spMkLst>
            <pc:docMk/>
            <pc:sldMk cId="117205623" sldId="284"/>
            <ac:spMk id="7" creationId="{F760CBC3-B31C-4A88-9C15-9EBA5B2BE880}"/>
          </ac:spMkLst>
        </pc:spChg>
        <pc:spChg chg="add del mod">
          <ac:chgData name="Peter Bricknell" userId="a694b3142887f468" providerId="LiveId" clId="{0CAE4DD7-047D-45A9-AA22-EB406C4181B7}" dt="2018-03-23T18:21:35.161" v="694" actId="478"/>
          <ac:spMkLst>
            <pc:docMk/>
            <pc:sldMk cId="117205623" sldId="284"/>
            <ac:spMk id="9" creationId="{D7D988D5-A686-4F50-8D6E-8A51B3A81A00}"/>
          </ac:spMkLst>
        </pc:spChg>
        <pc:spChg chg="add mod">
          <ac:chgData name="Peter Bricknell" userId="a694b3142887f468" providerId="LiveId" clId="{0CAE4DD7-047D-45A9-AA22-EB406C4181B7}" dt="2018-03-23T20:36:43.673" v="1562" actId="2696"/>
          <ac:spMkLst>
            <pc:docMk/>
            <pc:sldMk cId="117205623" sldId="284"/>
            <ac:spMk id="11" creationId="{C762407D-9B01-4989-94A6-92B4DB7933E4}"/>
          </ac:spMkLst>
        </pc:spChg>
        <pc:spChg chg="add mod">
          <ac:chgData name="Peter Bricknell" userId="a694b3142887f468" providerId="LiveId" clId="{0CAE4DD7-047D-45A9-AA22-EB406C4181B7}" dt="2018-03-23T20:36:43.673" v="1562" actId="2696"/>
          <ac:spMkLst>
            <pc:docMk/>
            <pc:sldMk cId="117205623" sldId="284"/>
            <ac:spMk id="12" creationId="{4871EFA3-0B1B-425C-B329-C4AE6716A489}"/>
          </ac:spMkLst>
        </pc:spChg>
        <pc:spChg chg="mod">
          <ac:chgData name="Peter Bricknell" userId="a694b3142887f468" providerId="LiveId" clId="{0CAE4DD7-047D-45A9-AA22-EB406C4181B7}" dt="2018-03-23T18:21:04.834" v="685" actId="2696"/>
          <ac:spMkLst>
            <pc:docMk/>
            <pc:sldMk cId="117205623" sldId="284"/>
            <ac:spMk id="34817" creationId="{00000000-0000-0000-0000-000000000000}"/>
          </ac:spMkLst>
        </pc:spChg>
        <pc:graphicFrameChg chg="del mod">
          <ac:chgData name="Peter Bricknell" userId="a694b3142887f468" providerId="LiveId" clId="{0CAE4DD7-047D-45A9-AA22-EB406C4181B7}" dt="2018-03-23T18:00:09.089" v="548" actId="478"/>
          <ac:graphicFrameMkLst>
            <pc:docMk/>
            <pc:sldMk cId="117205623" sldId="284"/>
            <ac:graphicFrameMk id="8" creationId="{F2386393-1804-44DC-A1F3-EBBDB645A146}"/>
          </ac:graphicFrameMkLst>
        </pc:graphicFrameChg>
        <pc:picChg chg="add mod ord">
          <ac:chgData name="Peter Bricknell" userId="a694b3142887f468" providerId="LiveId" clId="{0CAE4DD7-047D-45A9-AA22-EB406C4181B7}" dt="2018-03-23T20:36:43.673" v="1562" actId="2696"/>
          <ac:picMkLst>
            <pc:docMk/>
            <pc:sldMk cId="117205623" sldId="284"/>
            <ac:picMk id="5" creationId="{8AEA04B5-F048-4339-AFF5-2E0515C8C954}"/>
          </ac:picMkLst>
        </pc:picChg>
      </pc:sldChg>
      <pc:sldChg chg="addSp delSp modSp add modTransition delAnim modAnim">
        <pc:chgData name="Peter Bricknell" userId="a694b3142887f468" providerId="LiveId" clId="{0CAE4DD7-047D-45A9-AA22-EB406C4181B7}" dt="2018-03-24T00:13:28.215" v="1753" actId="2696"/>
        <pc:sldMkLst>
          <pc:docMk/>
          <pc:sldMk cId="2753067492" sldId="285"/>
        </pc:sldMkLst>
        <pc:spChg chg="del">
          <ac:chgData name="Peter Bricknell" userId="a694b3142887f468" providerId="LiveId" clId="{0CAE4DD7-047D-45A9-AA22-EB406C4181B7}" dt="2018-03-23T18:26:12.965" v="717" actId="478"/>
          <ac:spMkLst>
            <pc:docMk/>
            <pc:sldMk cId="2753067492" sldId="285"/>
            <ac:spMk id="2" creationId="{00000000-0000-0000-0000-000000000000}"/>
          </ac:spMkLst>
        </pc:spChg>
        <pc:spChg chg="add del mod">
          <ac:chgData name="Peter Bricknell" userId="a694b3142887f468" providerId="LiveId" clId="{0CAE4DD7-047D-45A9-AA22-EB406C4181B7}" dt="2018-03-23T18:24:02.396" v="708" actId="2696"/>
          <ac:spMkLst>
            <pc:docMk/>
            <pc:sldMk cId="2753067492" sldId="285"/>
            <ac:spMk id="3" creationId="{E0CFEA6A-2840-46F4-816D-6A93FB8B7C35}"/>
          </ac:spMkLst>
        </pc:spChg>
        <pc:spChg chg="add mod ord">
          <ac:chgData name="Peter Bricknell" userId="a694b3142887f468" providerId="LiveId" clId="{0CAE4DD7-047D-45A9-AA22-EB406C4181B7}" dt="2018-03-23T20:36:43.673" v="1562" actId="2696"/>
          <ac:spMkLst>
            <pc:docMk/>
            <pc:sldMk cId="2753067492" sldId="285"/>
            <ac:spMk id="6" creationId="{7B9F30AE-F04D-4693-B486-1C6C7E0CB448}"/>
          </ac:spMkLst>
        </pc:spChg>
        <pc:spChg chg="add mod">
          <ac:chgData name="Peter Bricknell" userId="a694b3142887f468" providerId="LiveId" clId="{0CAE4DD7-047D-45A9-AA22-EB406C4181B7}" dt="2018-03-23T18:26:12.965" v="717" actId="478"/>
          <ac:spMkLst>
            <pc:docMk/>
            <pc:sldMk cId="2753067492" sldId="285"/>
            <ac:spMk id="9" creationId="{578978CD-89A7-4F76-85A8-1607D4529FF2}"/>
          </ac:spMkLst>
        </pc:spChg>
        <pc:spChg chg="add mod">
          <ac:chgData name="Peter Bricknell" userId="a694b3142887f468" providerId="LiveId" clId="{0CAE4DD7-047D-45A9-AA22-EB406C4181B7}" dt="2018-03-23T20:36:43.673" v="1562" actId="2696"/>
          <ac:spMkLst>
            <pc:docMk/>
            <pc:sldMk cId="2753067492" sldId="285"/>
            <ac:spMk id="10" creationId="{E957B4C0-9A81-43D0-86D3-6D0BBB5302BE}"/>
          </ac:spMkLst>
        </pc:spChg>
        <pc:spChg chg="add del">
          <ac:chgData name="Peter Bricknell" userId="a694b3142887f468" providerId="LiveId" clId="{0CAE4DD7-047D-45A9-AA22-EB406C4181B7}" dt="2018-03-23T18:26:44.022" v="728" actId="478"/>
          <ac:spMkLst>
            <pc:docMk/>
            <pc:sldMk cId="2753067492" sldId="285"/>
            <ac:spMk id="12" creationId="{3003C2A7-1ACF-4E35-8213-48D1034A3A91}"/>
          </ac:spMkLst>
        </pc:spChg>
        <pc:spChg chg="mod">
          <ac:chgData name="Peter Bricknell" userId="a694b3142887f468" providerId="LiveId" clId="{0CAE4DD7-047D-45A9-AA22-EB406C4181B7}" dt="2018-03-23T18:26:20.419" v="719" actId="2696"/>
          <ac:spMkLst>
            <pc:docMk/>
            <pc:sldMk cId="2753067492" sldId="285"/>
            <ac:spMk id="34817" creationId="{00000000-0000-0000-0000-000000000000}"/>
          </ac:spMkLst>
        </pc:spChg>
        <pc:graphicFrameChg chg="del mod">
          <ac:chgData name="Peter Bricknell" userId="a694b3142887f468" providerId="LiveId" clId="{0CAE4DD7-047D-45A9-AA22-EB406C4181B7}" dt="2018-03-23T17:59:02.345" v="518" actId="478"/>
          <ac:graphicFrameMkLst>
            <pc:docMk/>
            <pc:sldMk cId="2753067492" sldId="285"/>
            <ac:graphicFrameMk id="8" creationId="{F2386393-1804-44DC-A1F3-EBBDB645A146}"/>
          </ac:graphicFrameMkLst>
        </pc:graphicFrameChg>
        <pc:picChg chg="add mod modCrop">
          <ac:chgData name="Peter Bricknell" userId="a694b3142887f468" providerId="LiveId" clId="{0CAE4DD7-047D-45A9-AA22-EB406C4181B7}" dt="2018-03-23T20:36:43.673" v="1562" actId="2696"/>
          <ac:picMkLst>
            <pc:docMk/>
            <pc:sldMk cId="2753067492" sldId="285"/>
            <ac:picMk id="5" creationId="{8E59736E-EED0-4BAD-A308-A0393B30656C}"/>
          </ac:picMkLst>
        </pc:picChg>
      </pc:sldChg>
      <pc:sldChg chg="addSp delSp modSp add del modTransition">
        <pc:chgData name="Peter Bricknell" userId="a694b3142887f468" providerId="LiveId" clId="{0CAE4DD7-047D-45A9-AA22-EB406C4181B7}" dt="2018-03-23T20:48:23.588" v="1737" actId="2696"/>
        <pc:sldMkLst>
          <pc:docMk/>
          <pc:sldMk cId="855669993" sldId="286"/>
        </pc:sldMkLst>
        <pc:spChg chg="mod">
          <ac:chgData name="Peter Bricknell" userId="a694b3142887f468" providerId="LiveId" clId="{0CAE4DD7-047D-45A9-AA22-EB406C4181B7}" dt="2018-03-23T20:36:43.673" v="1562" actId="2696"/>
          <ac:spMkLst>
            <pc:docMk/>
            <pc:sldMk cId="855669993" sldId="286"/>
            <ac:spMk id="2" creationId="{00000000-0000-0000-0000-000000000000}"/>
          </ac:spMkLst>
        </pc:spChg>
        <pc:spChg chg="add del mod">
          <ac:chgData name="Peter Bricknell" userId="a694b3142887f468" providerId="LiveId" clId="{0CAE4DD7-047D-45A9-AA22-EB406C4181B7}" dt="2018-03-23T17:55:21.356" v="420" actId="478"/>
          <ac:spMkLst>
            <pc:docMk/>
            <pc:sldMk cId="855669993" sldId="286"/>
            <ac:spMk id="7" creationId="{2E193309-8CBD-43C1-B368-36783B96CA5B}"/>
          </ac:spMkLst>
        </pc:spChg>
        <pc:spChg chg="add del mod">
          <ac:chgData name="Peter Bricknell" userId="a694b3142887f468" providerId="LiveId" clId="{0CAE4DD7-047D-45A9-AA22-EB406C4181B7}" dt="2018-03-23T17:51:41.356" v="392" actId="478"/>
          <ac:spMkLst>
            <pc:docMk/>
            <pc:sldMk cId="855669993" sldId="286"/>
            <ac:spMk id="9" creationId="{B07C3E32-0017-49DF-B63C-D9C347BAD31D}"/>
          </ac:spMkLst>
        </pc:spChg>
        <pc:spChg chg="mod">
          <ac:chgData name="Peter Bricknell" userId="a694b3142887f468" providerId="LiveId" clId="{0CAE4DD7-047D-45A9-AA22-EB406C4181B7}" dt="2018-03-23T20:36:43.673" v="1562" actId="2696"/>
          <ac:spMkLst>
            <pc:docMk/>
            <pc:sldMk cId="855669993" sldId="286"/>
            <ac:spMk id="34817" creationId="{00000000-0000-0000-0000-000000000000}"/>
          </ac:spMkLst>
        </pc:spChg>
        <pc:graphicFrameChg chg="del mod">
          <ac:chgData name="Peter Bricknell" userId="a694b3142887f468" providerId="LiveId" clId="{0CAE4DD7-047D-45A9-AA22-EB406C4181B7}" dt="2018-03-23T17:51:32.868" v="388" actId="478"/>
          <ac:graphicFrameMkLst>
            <pc:docMk/>
            <pc:sldMk cId="855669993" sldId="286"/>
            <ac:graphicFrameMk id="8" creationId="{F2386393-1804-44DC-A1F3-EBBDB645A146}"/>
          </ac:graphicFrameMkLst>
        </pc:graphicFrameChg>
        <pc:picChg chg="add del mod">
          <ac:chgData name="Peter Bricknell" userId="a694b3142887f468" providerId="LiveId" clId="{0CAE4DD7-047D-45A9-AA22-EB406C4181B7}" dt="2018-03-23T17:36:57.950" v="376" actId="478"/>
          <ac:picMkLst>
            <pc:docMk/>
            <pc:sldMk cId="855669993" sldId="286"/>
            <ac:picMk id="4" creationId="{D628BECA-8C47-4A31-A243-ACE18EEDE70F}"/>
          </ac:picMkLst>
        </pc:picChg>
        <pc:picChg chg="add del mod ord">
          <ac:chgData name="Peter Bricknell" userId="a694b3142887f468" providerId="LiveId" clId="{0CAE4DD7-047D-45A9-AA22-EB406C4181B7}" dt="2018-03-23T20:36:43.673" v="1562" actId="2696"/>
          <ac:picMkLst>
            <pc:docMk/>
            <pc:sldMk cId="855669993" sldId="286"/>
            <ac:picMk id="6" creationId="{FB15A4B9-328A-4083-AEBD-30F841E34210}"/>
          </ac:picMkLst>
        </pc:picChg>
      </pc:sldChg>
      <pc:sldChg chg="addSp modSp add modAnim">
        <pc:chgData name="Peter Bricknell" userId="a694b3142887f468" providerId="LiveId" clId="{0CAE4DD7-047D-45A9-AA22-EB406C4181B7}" dt="2018-03-23T20:36:43.673" v="1562" actId="2696"/>
        <pc:sldMkLst>
          <pc:docMk/>
          <pc:sldMk cId="252679127" sldId="287"/>
        </pc:sldMkLst>
        <pc:spChg chg="mod">
          <ac:chgData name="Peter Bricknell" userId="a694b3142887f468" providerId="LiveId" clId="{0CAE4DD7-047D-45A9-AA22-EB406C4181B7}" dt="2018-03-23T20:36:43.673" v="1562" actId="2696"/>
          <ac:spMkLst>
            <pc:docMk/>
            <pc:sldMk cId="252679127" sldId="287"/>
            <ac:spMk id="3" creationId="{37EFB7FE-F638-4F10-A6CF-324C12558CC7}"/>
          </ac:spMkLst>
        </pc:spChg>
        <pc:picChg chg="add mod ord">
          <ac:chgData name="Peter Bricknell" userId="a694b3142887f468" providerId="LiveId" clId="{0CAE4DD7-047D-45A9-AA22-EB406C4181B7}" dt="2018-03-23T20:36:43.673" v="1562" actId="2696"/>
          <ac:picMkLst>
            <pc:docMk/>
            <pc:sldMk cId="252679127" sldId="287"/>
            <ac:picMk id="6" creationId="{64706C94-3639-410D-B62B-426D5BA47869}"/>
          </ac:picMkLst>
        </pc:picChg>
      </pc:sldChg>
      <pc:sldChg chg="addSp delSp modSp add modTransition modAnim">
        <pc:chgData name="Peter Bricknell" userId="a694b3142887f468" providerId="LiveId" clId="{0CAE4DD7-047D-45A9-AA22-EB406C4181B7}" dt="2018-03-23T20:49:38.010" v="1749" actId="2696"/>
        <pc:sldMkLst>
          <pc:docMk/>
          <pc:sldMk cId="2743433119" sldId="288"/>
        </pc:sldMkLst>
        <pc:spChg chg="mod">
          <ac:chgData name="Peter Bricknell" userId="a694b3142887f468" providerId="LiveId" clId="{0CAE4DD7-047D-45A9-AA22-EB406C4181B7}" dt="2018-03-23T20:44:40.856" v="1725" actId="3064"/>
          <ac:spMkLst>
            <pc:docMk/>
            <pc:sldMk cId="2743433119" sldId="288"/>
            <ac:spMk id="2" creationId="{55BDD9C0-A9FA-45AD-8A46-9633F77CAB63}"/>
          </ac:spMkLst>
        </pc:spChg>
        <pc:spChg chg="del">
          <ac:chgData name="Peter Bricknell" userId="a694b3142887f468" providerId="LiveId" clId="{0CAE4DD7-047D-45A9-AA22-EB406C4181B7}" dt="2018-03-23T20:42:25.309" v="1567" actId="478"/>
          <ac:spMkLst>
            <pc:docMk/>
            <pc:sldMk cId="2743433119" sldId="288"/>
            <ac:spMk id="8" creationId="{0D44BE82-6CB0-4B49-BD59-097AC09158FE}"/>
          </ac:spMkLst>
        </pc:spChg>
        <pc:spChg chg="mod">
          <ac:chgData name="Peter Bricknell" userId="a694b3142887f468" providerId="LiveId" clId="{0CAE4DD7-047D-45A9-AA22-EB406C4181B7}" dt="2018-03-23T20:42:15.013" v="1564" actId="20577"/>
          <ac:spMkLst>
            <pc:docMk/>
            <pc:sldMk cId="2743433119" sldId="288"/>
            <ac:spMk id="10" creationId="{6F0B01E5-F98E-45CB-B23D-5108CBBA0496}"/>
          </ac:spMkLst>
        </pc:spChg>
        <pc:graphicFrameChg chg="del">
          <ac:chgData name="Peter Bricknell" userId="a694b3142887f468" providerId="LiveId" clId="{0CAE4DD7-047D-45A9-AA22-EB406C4181B7}" dt="2018-03-23T20:42:22.732" v="1565" actId="478"/>
          <ac:graphicFrameMkLst>
            <pc:docMk/>
            <pc:sldMk cId="2743433119" sldId="288"/>
            <ac:graphicFrameMk id="5" creationId="{F6C8F6AF-5F7B-47FE-A4AD-B187F3CF03E1}"/>
          </ac:graphicFrameMkLst>
        </pc:graphicFrameChg>
        <pc:graphicFrameChg chg="del">
          <ac:chgData name="Peter Bricknell" userId="a694b3142887f468" providerId="LiveId" clId="{0CAE4DD7-047D-45A9-AA22-EB406C4181B7}" dt="2018-03-23T20:42:24.217" v="1566" actId="478"/>
          <ac:graphicFrameMkLst>
            <pc:docMk/>
            <pc:sldMk cId="2743433119" sldId="288"/>
            <ac:graphicFrameMk id="6" creationId="{BA79E743-3FB9-4237-B147-91E30F136AA1}"/>
          </ac:graphicFrameMkLst>
        </pc:graphicFrameChg>
        <pc:graphicFrameChg chg="mod">
          <ac:chgData name="Peter Bricknell" userId="a694b3142887f468" providerId="LiveId" clId="{0CAE4DD7-047D-45A9-AA22-EB406C4181B7}" dt="2018-03-23T20:42:58.866" v="1572" actId="2696"/>
          <ac:graphicFrameMkLst>
            <pc:docMk/>
            <pc:sldMk cId="2743433119" sldId="288"/>
            <ac:graphicFrameMk id="9" creationId="{9D637A82-A65A-47B8-B5EF-F695C7193F20}"/>
          </ac:graphicFrameMkLst>
        </pc:graphicFrameChg>
        <pc:picChg chg="add del mod ord">
          <ac:chgData name="Peter Bricknell" userId="a694b3142887f468" providerId="LiveId" clId="{0CAE4DD7-047D-45A9-AA22-EB406C4181B7}" dt="2018-03-23T20:43:16.446" v="1578" actId="478"/>
          <ac:picMkLst>
            <pc:docMk/>
            <pc:sldMk cId="2743433119" sldId="288"/>
            <ac:picMk id="4" creationId="{1150E64A-9B91-469A-B4D0-75EBE70E9DB7}"/>
          </ac:picMkLst>
        </pc:picChg>
        <pc:picChg chg="add mod ord">
          <ac:chgData name="Peter Bricknell" userId="a694b3142887f468" providerId="LiveId" clId="{0CAE4DD7-047D-45A9-AA22-EB406C4181B7}" dt="2018-03-23T20:43:44.799" v="1583" actId="167"/>
          <ac:picMkLst>
            <pc:docMk/>
            <pc:sldMk cId="2743433119" sldId="288"/>
            <ac:picMk id="11" creationId="{2907E8A1-6801-48CC-B663-CAF0436582E7}"/>
          </ac:picMkLst>
        </pc:picChg>
        <pc:picChg chg="del">
          <ac:chgData name="Peter Bricknell" userId="a694b3142887f468" providerId="LiveId" clId="{0CAE4DD7-047D-45A9-AA22-EB406C4181B7}" dt="2018-03-23T20:42:22.732" v="1565" actId="478"/>
          <ac:picMkLst>
            <pc:docMk/>
            <pc:sldMk cId="2743433119" sldId="288"/>
            <ac:picMk id="20" creationId="{6C191D43-C51D-4CA3-9D80-7724FDF76EC6}"/>
          </ac:picMkLst>
        </pc:picChg>
      </pc:sldChg>
      <pc:sldChg chg="add del">
        <pc:chgData name="Peter Bricknell" userId="a694b3142887f468" providerId="LiveId" clId="{0CAE4DD7-047D-45A9-AA22-EB406C4181B7}" dt="2018-03-24T12:42:56.113" v="2358" actId="2696"/>
        <pc:sldMkLst>
          <pc:docMk/>
          <pc:sldMk cId="1483760890" sldId="289"/>
        </pc:sldMkLst>
      </pc:sldChg>
      <pc:sldChg chg="addSp modSp add del">
        <pc:chgData name="Peter Bricknell" userId="a694b3142887f468" providerId="LiveId" clId="{0CAE4DD7-047D-45A9-AA22-EB406C4181B7}" dt="2018-03-24T13:16:42.400" v="2444" actId="2696"/>
        <pc:sldMkLst>
          <pc:docMk/>
          <pc:sldMk cId="3025160329" sldId="289"/>
        </pc:sldMkLst>
        <pc:spChg chg="add mod">
          <ac:chgData name="Peter Bricknell" userId="a694b3142887f468" providerId="LiveId" clId="{0CAE4DD7-047D-45A9-AA22-EB406C4181B7}" dt="2018-03-24T13:01:25.405" v="2410" actId="1076"/>
          <ac:spMkLst>
            <pc:docMk/>
            <pc:sldMk cId="3025160329" sldId="289"/>
            <ac:spMk id="3" creationId="{027722FB-4821-4206-BEED-CEF28BA0BF27}"/>
          </ac:spMkLst>
        </pc:spChg>
        <pc:picChg chg="add mod ord modCrop">
          <ac:chgData name="Peter Bricknell" userId="a694b3142887f468" providerId="LiveId" clId="{0CAE4DD7-047D-45A9-AA22-EB406C4181B7}" dt="2018-03-24T13:01:21.300" v="2409" actId="14100"/>
          <ac:picMkLst>
            <pc:docMk/>
            <pc:sldMk cId="3025160329" sldId="289"/>
            <ac:picMk id="5" creationId="{FFE0EA12-7D65-44FC-B78C-6EAAF764B6E1}"/>
          </ac:picMkLst>
        </pc:picChg>
      </pc:sldChg>
      <pc:sldChg chg="delSp modSp add del modAnim modNotesTx">
        <pc:chgData name="Peter Bricknell" userId="a694b3142887f468" providerId="LiveId" clId="{0CAE4DD7-047D-45A9-AA22-EB406C4181B7}" dt="2018-03-24T13:16:42.441" v="2445" actId="2696"/>
        <pc:sldMkLst>
          <pc:docMk/>
          <pc:sldMk cId="1419008182" sldId="290"/>
        </pc:sldMkLst>
        <pc:spChg chg="del">
          <ac:chgData name="Peter Bricknell" userId="a694b3142887f468" providerId="LiveId" clId="{0CAE4DD7-047D-45A9-AA22-EB406C4181B7}" dt="2018-03-24T13:06:41.756" v="2413" actId="478"/>
          <ac:spMkLst>
            <pc:docMk/>
            <pc:sldMk cId="1419008182" sldId="290"/>
            <ac:spMk id="8" creationId="{0D44BE82-6CB0-4B49-BD59-097AC09158FE}"/>
          </ac:spMkLst>
        </pc:spChg>
        <pc:graphicFrameChg chg="del">
          <ac:chgData name="Peter Bricknell" userId="a694b3142887f468" providerId="LiveId" clId="{0CAE4DD7-047D-45A9-AA22-EB406C4181B7}" dt="2018-03-24T13:06:39.927" v="2412" actId="478"/>
          <ac:graphicFrameMkLst>
            <pc:docMk/>
            <pc:sldMk cId="1419008182" sldId="290"/>
            <ac:graphicFrameMk id="5" creationId="{F6C8F6AF-5F7B-47FE-A4AD-B187F3CF03E1}"/>
          </ac:graphicFrameMkLst>
        </pc:graphicFrameChg>
        <pc:graphicFrameChg chg="del">
          <ac:chgData name="Peter Bricknell" userId="a694b3142887f468" providerId="LiveId" clId="{0CAE4DD7-047D-45A9-AA22-EB406C4181B7}" dt="2018-03-24T13:06:39.927" v="2412" actId="478"/>
          <ac:graphicFrameMkLst>
            <pc:docMk/>
            <pc:sldMk cId="1419008182" sldId="290"/>
            <ac:graphicFrameMk id="6" creationId="{BA79E743-3FB9-4237-B147-91E30F136AA1}"/>
          </ac:graphicFrameMkLst>
        </pc:graphicFrameChg>
        <pc:graphicFrameChg chg="mod">
          <ac:chgData name="Peter Bricknell" userId="a694b3142887f468" providerId="LiveId" clId="{0CAE4DD7-047D-45A9-AA22-EB406C4181B7}" dt="2018-03-24T13:11:41.134" v="2443" actId="20577"/>
          <ac:graphicFrameMkLst>
            <pc:docMk/>
            <pc:sldMk cId="1419008182" sldId="290"/>
            <ac:graphicFrameMk id="9" creationId="{9D637A82-A65A-47B8-B5EF-F695C7193F20}"/>
          </ac:graphicFrameMkLst>
        </pc:graphicFrameChg>
      </pc:sldChg>
      <pc:sldMasterChg chg="modSp modSldLayout">
        <pc:chgData name="Peter Bricknell" userId="a694b3142887f468" providerId="LiveId" clId="{0CAE4DD7-047D-45A9-AA22-EB406C4181B7}" dt="2018-03-23T20:36:43.673" v="1562" actId="2696"/>
        <pc:sldMasterMkLst>
          <pc:docMk/>
          <pc:sldMasterMk cId="2506356195" sldId="2147483660"/>
        </pc:sldMasterMkLst>
        <pc:spChg chg="mod">
          <ac:chgData name="Peter Bricknell" userId="a694b3142887f468" providerId="LiveId" clId="{0CAE4DD7-047D-45A9-AA22-EB406C4181B7}" dt="2018-03-23T20:36:43.673" v="1562" actId="2696"/>
          <ac:spMkLst>
            <pc:docMk/>
            <pc:sldMasterMk cId="2506356195" sldId="2147483660"/>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ac:spMk id="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ac:spMk id="8" creationId="{00000000-0000-0000-0000-000000000000}"/>
          </ac:spMkLst>
        </pc:spChg>
        <pc:picChg chg="mod">
          <ac:chgData name="Peter Bricknell" userId="a694b3142887f468" providerId="LiveId" clId="{0CAE4DD7-047D-45A9-AA22-EB406C4181B7}" dt="2018-03-23T20:36:43.673" v="1562" actId="2696"/>
          <ac:picMkLst>
            <pc:docMk/>
            <pc:sldMasterMk cId="2506356195" sldId="2147483660"/>
            <ac:picMk id="4" creationId="{00000000-0000-0000-0000-000000000000}"/>
          </ac:picMkLst>
        </pc:picChg>
        <pc:sldLayoutChg chg="modSp">
          <pc:chgData name="Peter Bricknell" userId="a694b3142887f468" providerId="LiveId" clId="{0CAE4DD7-047D-45A9-AA22-EB406C4181B7}" dt="2018-03-23T20:36:43.673" v="1562" actId="2696"/>
          <pc:sldLayoutMkLst>
            <pc:docMk/>
            <pc:sldMasterMk cId="2506356195" sldId="2147483660"/>
            <pc:sldLayoutMk cId="3505360877" sldId="2147483661"/>
          </pc:sldLayoutMkLst>
          <pc:spChg chg="mod">
            <ac:chgData name="Peter Bricknell" userId="a694b3142887f468" providerId="LiveId" clId="{0CAE4DD7-047D-45A9-AA22-EB406C4181B7}" dt="2018-03-23T20:36:43.673" v="1562" actId="2696"/>
            <ac:spMkLst>
              <pc:docMk/>
              <pc:sldMasterMk cId="2506356195" sldId="2147483660"/>
              <pc:sldLayoutMk cId="3505360877" sldId="2147483661"/>
              <ac:spMk id="6"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505360877" sldId="2147483661"/>
              <ac:spMk id="1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505360877" sldId="2147483661"/>
              <ac:spMk id="3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505360877" sldId="2147483661"/>
              <ac:spMk id="35" creationId="{00000000-0000-0000-0000-000000000000}"/>
            </ac:spMkLst>
          </pc:spChg>
          <pc:picChg chg="mod">
            <ac:chgData name="Peter Bricknell" userId="a694b3142887f468" providerId="LiveId" clId="{0CAE4DD7-047D-45A9-AA22-EB406C4181B7}" dt="2018-03-23T20:36:43.673" v="1562" actId="2696"/>
            <ac:picMkLst>
              <pc:docMk/>
              <pc:sldMasterMk cId="2506356195" sldId="2147483660"/>
              <pc:sldLayoutMk cId="3505360877" sldId="2147483661"/>
              <ac:picMk id="9" creationId="{C757A456-E584-4D46-9357-A08A3FED6E05}"/>
            </ac:picMkLst>
          </pc:picChg>
        </pc:sldLayoutChg>
        <pc:sldLayoutChg chg="modSp">
          <pc:chgData name="Peter Bricknell" userId="a694b3142887f468" providerId="LiveId" clId="{0CAE4DD7-047D-45A9-AA22-EB406C4181B7}" dt="2018-03-23T20:36:43.673" v="1562" actId="2696"/>
          <pc:sldLayoutMkLst>
            <pc:docMk/>
            <pc:sldMasterMk cId="2506356195" sldId="2147483660"/>
            <pc:sldLayoutMk cId="609810244" sldId="2147483662"/>
          </pc:sldLayoutMkLst>
          <pc:spChg chg="mod">
            <ac:chgData name="Peter Bricknell" userId="a694b3142887f468" providerId="LiveId" clId="{0CAE4DD7-047D-45A9-AA22-EB406C4181B7}" dt="2018-03-23T20:36:43.673" v="1562" actId="2696"/>
            <ac:spMkLst>
              <pc:docMk/>
              <pc:sldMasterMk cId="2506356195" sldId="2147483660"/>
              <pc:sldLayoutMk cId="609810244" sldId="2147483662"/>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609810244" sldId="2147483662"/>
              <ac:spMk id="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609810244" sldId="2147483662"/>
              <ac:spMk id="4"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3824230807" sldId="2147483663"/>
          </pc:sldLayoutMkLst>
          <pc:spChg chg="mod">
            <ac:chgData name="Peter Bricknell" userId="a694b3142887f468" providerId="LiveId" clId="{0CAE4DD7-047D-45A9-AA22-EB406C4181B7}" dt="2018-03-23T20:36:43.673" v="1562" actId="2696"/>
            <ac:spMkLst>
              <pc:docMk/>
              <pc:sldMasterMk cId="2506356195" sldId="2147483660"/>
              <pc:sldLayoutMk cId="3824230807" sldId="2147483663"/>
              <ac:spMk id="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824230807" sldId="2147483663"/>
              <ac:spMk id="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824230807" sldId="2147483663"/>
              <ac:spMk id="7"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824230807" sldId="2147483663"/>
              <ac:spMk id="9"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1690787258" sldId="2147483664"/>
          </pc:sldLayoutMkLst>
          <pc:spChg chg="mod">
            <ac:chgData name="Peter Bricknell" userId="a694b3142887f468" providerId="LiveId" clId="{0CAE4DD7-047D-45A9-AA22-EB406C4181B7}" dt="2018-03-23T20:36:43.673" v="1562" actId="2696"/>
            <ac:spMkLst>
              <pc:docMk/>
              <pc:sldMasterMk cId="2506356195" sldId="2147483660"/>
              <pc:sldLayoutMk cId="1690787258" sldId="2147483664"/>
              <ac:spMk id="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690787258" sldId="2147483664"/>
              <ac:spMk id="7"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480915380" sldId="2147483665"/>
          </pc:sldLayoutMkLst>
          <pc:spChg chg="mod">
            <ac:chgData name="Peter Bricknell" userId="a694b3142887f468" providerId="LiveId" clId="{0CAE4DD7-047D-45A9-AA22-EB406C4181B7}" dt="2018-03-23T20:36:43.673" v="1562" actId="2696"/>
            <ac:spMkLst>
              <pc:docMk/>
              <pc:sldMasterMk cId="2506356195" sldId="2147483660"/>
              <pc:sldLayoutMk cId="480915380" sldId="2147483665"/>
              <ac:spMk id="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80915380" sldId="2147483665"/>
              <ac:spMk id="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80915380" sldId="2147483665"/>
              <ac:spMk id="9"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80915380" sldId="2147483665"/>
              <ac:spMk id="10"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80915380" sldId="2147483665"/>
              <ac:spMk id="11"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80915380" sldId="2147483665"/>
              <ac:spMk id="1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80915380" sldId="2147483665"/>
              <ac:spMk id="13"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2694025082" sldId="2147483666"/>
          </pc:sldLayoutMkLst>
          <pc:spChg chg="mod">
            <ac:chgData name="Peter Bricknell" userId="a694b3142887f468" providerId="LiveId" clId="{0CAE4DD7-047D-45A9-AA22-EB406C4181B7}" dt="2018-03-23T20:36:43.673" v="1562" actId="2696"/>
            <ac:spMkLst>
              <pc:docMk/>
              <pc:sldMasterMk cId="2506356195" sldId="2147483660"/>
              <pc:sldLayoutMk cId="2694025082" sldId="2147483666"/>
              <ac:spMk id="10"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694025082" sldId="2147483666"/>
              <ac:spMk id="1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694025082" sldId="2147483666"/>
              <ac:spMk id="35" creationId="{00000000-0000-0000-0000-000000000000}"/>
            </ac:spMkLst>
          </pc:spChg>
          <pc:picChg chg="mod">
            <ac:chgData name="Peter Bricknell" userId="a694b3142887f468" providerId="LiveId" clId="{0CAE4DD7-047D-45A9-AA22-EB406C4181B7}" dt="2018-03-23T20:36:43.673" v="1562" actId="2696"/>
            <ac:picMkLst>
              <pc:docMk/>
              <pc:sldMasterMk cId="2506356195" sldId="2147483660"/>
              <pc:sldLayoutMk cId="2694025082" sldId="2147483666"/>
              <ac:picMk id="9" creationId="{00000000-0000-0000-0000-000000000000}"/>
            </ac:picMkLst>
          </pc:picChg>
        </pc:sldLayoutChg>
        <pc:sldLayoutChg chg="modSp">
          <pc:chgData name="Peter Bricknell" userId="a694b3142887f468" providerId="LiveId" clId="{0CAE4DD7-047D-45A9-AA22-EB406C4181B7}" dt="2018-03-23T20:36:43.673" v="1562" actId="2696"/>
          <pc:sldLayoutMkLst>
            <pc:docMk/>
            <pc:sldMasterMk cId="2506356195" sldId="2147483660"/>
            <pc:sldLayoutMk cId="3469139491" sldId="2147483667"/>
          </pc:sldLayoutMkLst>
          <pc:spChg chg="mod">
            <ac:chgData name="Peter Bricknell" userId="a694b3142887f468" providerId="LiveId" clId="{0CAE4DD7-047D-45A9-AA22-EB406C4181B7}" dt="2018-03-23T20:36:43.673" v="1562" actId="2696"/>
            <ac:spMkLst>
              <pc:docMk/>
              <pc:sldMasterMk cId="2506356195" sldId="2147483660"/>
              <pc:sldLayoutMk cId="3469139491" sldId="2147483667"/>
              <ac:spMk id="9"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469139491" sldId="2147483667"/>
              <ac:spMk id="1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469139491" sldId="2147483667"/>
              <ac:spMk id="35" creationId="{00000000-0000-0000-0000-000000000000}"/>
            </ac:spMkLst>
          </pc:spChg>
          <pc:picChg chg="mod">
            <ac:chgData name="Peter Bricknell" userId="a694b3142887f468" providerId="LiveId" clId="{0CAE4DD7-047D-45A9-AA22-EB406C4181B7}" dt="2018-03-23T20:36:43.673" v="1562" actId="2696"/>
            <ac:picMkLst>
              <pc:docMk/>
              <pc:sldMasterMk cId="2506356195" sldId="2147483660"/>
              <pc:sldLayoutMk cId="3469139491" sldId="2147483667"/>
              <ac:picMk id="10" creationId="{00000000-0000-0000-0000-000000000000}"/>
            </ac:picMkLst>
          </pc:picChg>
        </pc:sldLayoutChg>
        <pc:sldLayoutChg chg="modSp">
          <pc:chgData name="Peter Bricknell" userId="a694b3142887f468" providerId="LiveId" clId="{0CAE4DD7-047D-45A9-AA22-EB406C4181B7}" dt="2018-03-23T20:36:43.673" v="1562" actId="2696"/>
          <pc:sldLayoutMkLst>
            <pc:docMk/>
            <pc:sldMasterMk cId="2506356195" sldId="2147483660"/>
            <pc:sldLayoutMk cId="1439664740" sldId="2147483668"/>
          </pc:sldLayoutMkLst>
          <pc:spChg chg="mod">
            <ac:chgData name="Peter Bricknell" userId="a694b3142887f468" providerId="LiveId" clId="{0CAE4DD7-047D-45A9-AA22-EB406C4181B7}" dt="2018-03-23T20:36:43.673" v="1562" actId="2696"/>
            <ac:spMkLst>
              <pc:docMk/>
              <pc:sldMasterMk cId="2506356195" sldId="2147483660"/>
              <pc:sldLayoutMk cId="1439664740" sldId="2147483668"/>
              <ac:spMk id="3"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3354054906" sldId="2147483669"/>
          </pc:sldLayoutMkLst>
          <pc:spChg chg="mod">
            <ac:chgData name="Peter Bricknell" userId="a694b3142887f468" providerId="LiveId" clId="{0CAE4DD7-047D-45A9-AA22-EB406C4181B7}" dt="2018-03-23T20:36:43.673" v="1562" actId="2696"/>
            <ac:spMkLst>
              <pc:docMk/>
              <pc:sldMasterMk cId="2506356195" sldId="2147483660"/>
              <pc:sldLayoutMk cId="3354054906" sldId="2147483669"/>
              <ac:spMk id="7"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354054906" sldId="2147483669"/>
              <ac:spMk id="8" creationId="{00000000-0000-0000-0000-000000000000}"/>
            </ac:spMkLst>
          </pc:spChg>
          <pc:picChg chg="mod">
            <ac:chgData name="Peter Bricknell" userId="a694b3142887f468" providerId="LiveId" clId="{0CAE4DD7-047D-45A9-AA22-EB406C4181B7}" dt="2018-03-23T20:36:43.673" v="1562" actId="2696"/>
            <ac:picMkLst>
              <pc:docMk/>
              <pc:sldMasterMk cId="2506356195" sldId="2147483660"/>
              <pc:sldLayoutMk cId="3354054906" sldId="2147483669"/>
              <ac:picMk id="5" creationId="{00000000-0000-0000-0000-000000000000}"/>
            </ac:picMkLst>
          </pc:picChg>
        </pc:sldLayoutChg>
        <pc:sldLayoutChg chg="modSp">
          <pc:chgData name="Peter Bricknell" userId="a694b3142887f468" providerId="LiveId" clId="{0CAE4DD7-047D-45A9-AA22-EB406C4181B7}" dt="2018-03-23T20:36:43.673" v="1562" actId="2696"/>
          <pc:sldLayoutMkLst>
            <pc:docMk/>
            <pc:sldMasterMk cId="2506356195" sldId="2147483660"/>
            <pc:sldLayoutMk cId="3199601472" sldId="2147483670"/>
          </pc:sldLayoutMkLst>
          <pc:spChg chg="mod">
            <ac:chgData name="Peter Bricknell" userId="a694b3142887f468" providerId="LiveId" clId="{0CAE4DD7-047D-45A9-AA22-EB406C4181B7}" dt="2018-03-23T20:36:43.673" v="1562" actId="2696"/>
            <ac:spMkLst>
              <pc:docMk/>
              <pc:sldMasterMk cId="2506356195" sldId="2147483660"/>
              <pc:sldLayoutMk cId="3199601472" sldId="2147483670"/>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199601472" sldId="2147483670"/>
              <ac:spMk id="3"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202828112" sldId="2147483673"/>
          </pc:sldLayoutMkLst>
          <pc:spChg chg="mod">
            <ac:chgData name="Peter Bricknell" userId="a694b3142887f468" providerId="LiveId" clId="{0CAE4DD7-047D-45A9-AA22-EB406C4181B7}" dt="2018-03-23T20:36:43.673" v="1562" actId="2696"/>
            <ac:spMkLst>
              <pc:docMk/>
              <pc:sldMasterMk cId="2506356195" sldId="2147483660"/>
              <pc:sldLayoutMk cId="202828112" sldId="2147483673"/>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9"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10"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11"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1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1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1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15"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16"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17"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18"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19"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20"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21"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2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2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2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25"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26"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27"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02828112" sldId="2147483673"/>
              <ac:spMk id="28"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1149641948" sldId="2147483674"/>
          </pc:sldLayoutMkLst>
          <pc:spChg chg="mod">
            <ac:chgData name="Peter Bricknell" userId="a694b3142887f468" providerId="LiveId" clId="{0CAE4DD7-047D-45A9-AA22-EB406C4181B7}" dt="2018-03-23T20:36:43.673" v="1562" actId="2696"/>
            <ac:spMkLst>
              <pc:docMk/>
              <pc:sldMasterMk cId="2506356195" sldId="2147483660"/>
              <pc:sldLayoutMk cId="1149641948" sldId="2147483674"/>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149641948" sldId="2147483674"/>
              <ac:spMk id="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149641948" sldId="2147483674"/>
              <ac:spMk id="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149641948" sldId="2147483674"/>
              <ac:spMk id="8"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3879105008" sldId="2147483675"/>
          </pc:sldLayoutMkLst>
          <pc:spChg chg="mod">
            <ac:chgData name="Peter Bricknell" userId="a694b3142887f468" providerId="LiveId" clId="{0CAE4DD7-047D-45A9-AA22-EB406C4181B7}" dt="2018-03-23T20:36:43.673" v="1562" actId="2696"/>
            <ac:spMkLst>
              <pc:docMk/>
              <pc:sldMasterMk cId="2506356195" sldId="2147483660"/>
              <pc:sldLayoutMk cId="3879105008" sldId="2147483675"/>
              <ac:spMk id="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879105008" sldId="2147483675"/>
              <ac:spMk id="8"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923259236" sldId="2147483676"/>
          </pc:sldLayoutMkLst>
          <pc:spChg chg="mod">
            <ac:chgData name="Peter Bricknell" userId="a694b3142887f468" providerId="LiveId" clId="{0CAE4DD7-047D-45A9-AA22-EB406C4181B7}" dt="2018-03-23T20:36:43.673" v="1562" actId="2696"/>
            <ac:spMkLst>
              <pc:docMk/>
              <pc:sldMasterMk cId="2506356195" sldId="2147483660"/>
              <pc:sldLayoutMk cId="923259236" sldId="2147483676"/>
              <ac:spMk id="5"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358596760" sldId="2147483678"/>
          </pc:sldLayoutMkLst>
          <pc:spChg chg="mod">
            <ac:chgData name="Peter Bricknell" userId="a694b3142887f468" providerId="LiveId" clId="{0CAE4DD7-047D-45A9-AA22-EB406C4181B7}" dt="2018-03-23T20:36:43.673" v="1562" actId="2696"/>
            <ac:spMkLst>
              <pc:docMk/>
              <pc:sldMasterMk cId="2506356195" sldId="2147483660"/>
              <pc:sldLayoutMk cId="358596760" sldId="2147483678"/>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58596760" sldId="2147483678"/>
              <ac:spMk id="3"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3603331550" sldId="2147483679"/>
          </pc:sldLayoutMkLst>
          <pc:spChg chg="mod">
            <ac:chgData name="Peter Bricknell" userId="a694b3142887f468" providerId="LiveId" clId="{0CAE4DD7-047D-45A9-AA22-EB406C4181B7}" dt="2018-03-23T20:36:43.673" v="1562" actId="2696"/>
            <ac:spMkLst>
              <pc:docMk/>
              <pc:sldMasterMk cId="2506356195" sldId="2147483660"/>
              <pc:sldLayoutMk cId="3603331550" sldId="2147483679"/>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603331550" sldId="2147483679"/>
              <ac:spMk id="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603331550" sldId="2147483679"/>
              <ac:spMk id="4"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2596770875" sldId="2147483680"/>
          </pc:sldLayoutMkLst>
          <pc:spChg chg="mod">
            <ac:chgData name="Peter Bricknell" userId="a694b3142887f468" providerId="LiveId" clId="{0CAE4DD7-047D-45A9-AA22-EB406C4181B7}" dt="2018-03-23T20:36:43.673" v="1562" actId="2696"/>
            <ac:spMkLst>
              <pc:docMk/>
              <pc:sldMasterMk cId="2506356195" sldId="2147483660"/>
              <pc:sldLayoutMk cId="2596770875" sldId="2147483680"/>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596770875" sldId="2147483680"/>
              <ac:spMk id="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596770875" sldId="2147483680"/>
              <ac:spMk id="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596770875" sldId="2147483680"/>
              <ac:spMk id="8"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596770875" sldId="2147483680"/>
              <ac:spMk id="9"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3856756954" sldId="2147483681"/>
          </pc:sldLayoutMkLst>
          <pc:spChg chg="mod">
            <ac:chgData name="Peter Bricknell" userId="a694b3142887f468" providerId="LiveId" clId="{0CAE4DD7-047D-45A9-AA22-EB406C4181B7}" dt="2018-03-23T20:36:43.673" v="1562" actId="2696"/>
            <ac:spMkLst>
              <pc:docMk/>
              <pc:sldMasterMk cId="2506356195" sldId="2147483660"/>
              <pc:sldLayoutMk cId="3856756954" sldId="2147483681"/>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856756954" sldId="2147483681"/>
              <ac:spMk id="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856756954" sldId="2147483681"/>
              <ac:spMk id="7"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856756954" sldId="2147483681"/>
              <ac:spMk id="8"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144784432" sldId="2147483682"/>
          </pc:sldLayoutMkLst>
          <pc:spChg chg="mod">
            <ac:chgData name="Peter Bricknell" userId="a694b3142887f468" providerId="LiveId" clId="{0CAE4DD7-047D-45A9-AA22-EB406C4181B7}" dt="2018-03-23T20:36:43.673" v="1562" actId="2696"/>
            <ac:spMkLst>
              <pc:docMk/>
              <pc:sldMasterMk cId="2506356195" sldId="2147483660"/>
              <pc:sldLayoutMk cId="144784432" sldId="2147483682"/>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44784432" sldId="2147483682"/>
              <ac:spMk id="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44784432" sldId="2147483682"/>
              <ac:spMk id="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44784432" sldId="2147483682"/>
              <ac:spMk id="8"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44784432" sldId="2147483682"/>
              <ac:spMk id="9"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1126640340" sldId="2147483683"/>
          </pc:sldLayoutMkLst>
          <pc:spChg chg="mod">
            <ac:chgData name="Peter Bricknell" userId="a694b3142887f468" providerId="LiveId" clId="{0CAE4DD7-047D-45A9-AA22-EB406C4181B7}" dt="2018-03-23T20:36:43.673" v="1562" actId="2696"/>
            <ac:spMkLst>
              <pc:docMk/>
              <pc:sldMasterMk cId="2506356195" sldId="2147483660"/>
              <pc:sldLayoutMk cId="1126640340" sldId="2147483683"/>
              <ac:spMk id="6"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122612837" sldId="2147483684"/>
          </pc:sldLayoutMkLst>
          <pc:spChg chg="mod">
            <ac:chgData name="Peter Bricknell" userId="a694b3142887f468" providerId="LiveId" clId="{0CAE4DD7-047D-45A9-AA22-EB406C4181B7}" dt="2018-03-23T20:36:43.673" v="1562" actId="2696"/>
            <ac:spMkLst>
              <pc:docMk/>
              <pc:sldMasterMk cId="2506356195" sldId="2147483660"/>
              <pc:sldLayoutMk cId="122612837" sldId="2147483684"/>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22612837" sldId="2147483684"/>
              <ac:spMk id="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22612837" sldId="2147483684"/>
              <ac:spMk id="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22612837" sldId="2147483684"/>
              <ac:spMk id="9"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1602845689" sldId="2147483685"/>
          </pc:sldLayoutMkLst>
          <pc:spChg chg="mod">
            <ac:chgData name="Peter Bricknell" userId="a694b3142887f468" providerId="LiveId" clId="{0CAE4DD7-047D-45A9-AA22-EB406C4181B7}" dt="2018-03-23T20:36:43.673" v="1562" actId="2696"/>
            <ac:spMkLst>
              <pc:docMk/>
              <pc:sldMasterMk cId="2506356195" sldId="2147483660"/>
              <pc:sldLayoutMk cId="1602845689" sldId="2147483685"/>
              <ac:spMk id="6"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111863533" sldId="2147483686"/>
          </pc:sldLayoutMkLst>
          <pc:spChg chg="mod">
            <ac:chgData name="Peter Bricknell" userId="a694b3142887f468" providerId="LiveId" clId="{0CAE4DD7-047D-45A9-AA22-EB406C4181B7}" dt="2018-03-23T20:36:43.673" v="1562" actId="2696"/>
            <ac:spMkLst>
              <pc:docMk/>
              <pc:sldMasterMk cId="2506356195" sldId="2147483660"/>
              <pc:sldLayoutMk cId="111863533" sldId="2147483686"/>
              <ac:spMk id="6"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441244273" sldId="2147483687"/>
          </pc:sldLayoutMkLst>
          <pc:spChg chg="mod">
            <ac:chgData name="Peter Bricknell" userId="a694b3142887f468" providerId="LiveId" clId="{0CAE4DD7-047D-45A9-AA22-EB406C4181B7}" dt="2018-03-23T20:36:43.673" v="1562" actId="2696"/>
            <ac:spMkLst>
              <pc:docMk/>
              <pc:sldMasterMk cId="2506356195" sldId="2147483660"/>
              <pc:sldLayoutMk cId="441244273" sldId="2147483687"/>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41244273" sldId="2147483687"/>
              <ac:spMk id="4" creationId="{41656C44-C868-4AB6-8232-F820FB3E6B85}"/>
            </ac:spMkLst>
          </pc:spChg>
          <pc:spChg chg="mod">
            <ac:chgData name="Peter Bricknell" userId="a694b3142887f468" providerId="LiveId" clId="{0CAE4DD7-047D-45A9-AA22-EB406C4181B7}" dt="2018-03-23T20:36:43.673" v="1562" actId="2696"/>
            <ac:spMkLst>
              <pc:docMk/>
              <pc:sldMasterMk cId="2506356195" sldId="2147483660"/>
              <pc:sldLayoutMk cId="441244273" sldId="2147483687"/>
              <ac:spMk id="6"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1214652949" sldId="2147483688"/>
          </pc:sldLayoutMkLst>
          <pc:spChg chg="mod">
            <ac:chgData name="Peter Bricknell" userId="a694b3142887f468" providerId="LiveId" clId="{0CAE4DD7-047D-45A9-AA22-EB406C4181B7}" dt="2018-03-23T20:36:43.673" v="1562" actId="2696"/>
            <ac:spMkLst>
              <pc:docMk/>
              <pc:sldMasterMk cId="2506356195" sldId="2147483660"/>
              <pc:sldLayoutMk cId="1214652949" sldId="2147483688"/>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214652949" sldId="2147483688"/>
              <ac:spMk id="6"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1595312204" sldId="2147483689"/>
          </pc:sldLayoutMkLst>
          <pc:spChg chg="mod">
            <ac:chgData name="Peter Bricknell" userId="a694b3142887f468" providerId="LiveId" clId="{0CAE4DD7-047D-45A9-AA22-EB406C4181B7}" dt="2018-03-23T20:36:43.673" v="1562" actId="2696"/>
            <ac:spMkLst>
              <pc:docMk/>
              <pc:sldMasterMk cId="2506356195" sldId="2147483660"/>
              <pc:sldLayoutMk cId="1595312204" sldId="2147483689"/>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595312204" sldId="2147483689"/>
              <ac:spMk id="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595312204" sldId="2147483689"/>
              <ac:spMk id="6"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2703031600" sldId="2147483690"/>
          </pc:sldLayoutMkLst>
          <pc:spChg chg="mod">
            <ac:chgData name="Peter Bricknell" userId="a694b3142887f468" providerId="LiveId" clId="{0CAE4DD7-047D-45A9-AA22-EB406C4181B7}" dt="2018-03-23T20:36:43.673" v="1562" actId="2696"/>
            <ac:spMkLst>
              <pc:docMk/>
              <pc:sldMasterMk cId="2506356195" sldId="2147483660"/>
              <pc:sldLayoutMk cId="2703031600" sldId="2147483690"/>
              <ac:spMk id="26"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4279545286" sldId="2147483691"/>
          </pc:sldLayoutMkLst>
          <pc:spChg chg="mod">
            <ac:chgData name="Peter Bricknell" userId="a694b3142887f468" providerId="LiveId" clId="{0CAE4DD7-047D-45A9-AA22-EB406C4181B7}" dt="2018-03-23T20:36:43.673" v="1562" actId="2696"/>
            <ac:spMkLst>
              <pc:docMk/>
              <pc:sldMasterMk cId="2506356195" sldId="2147483660"/>
              <pc:sldLayoutMk cId="4279545286" sldId="2147483691"/>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279545286" sldId="2147483691"/>
              <ac:spMk id="4"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4029940582" sldId="2147483692"/>
          </pc:sldLayoutMkLst>
          <pc:spChg chg="mod">
            <ac:chgData name="Peter Bricknell" userId="a694b3142887f468" providerId="LiveId" clId="{0CAE4DD7-047D-45A9-AA22-EB406C4181B7}" dt="2018-03-23T20:36:43.673" v="1562" actId="2696"/>
            <ac:spMkLst>
              <pc:docMk/>
              <pc:sldMasterMk cId="2506356195" sldId="2147483660"/>
              <pc:sldLayoutMk cId="4029940582" sldId="2147483692"/>
              <ac:spMk id="1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16"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17"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21"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2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2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2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25"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26"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27"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28"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29"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30"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31"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3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3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3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35"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38"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4029940582" sldId="2147483692"/>
              <ac:spMk id="39"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1244844422" sldId="2147483693"/>
          </pc:sldLayoutMkLst>
          <pc:spChg chg="mod">
            <ac:chgData name="Peter Bricknell" userId="a694b3142887f468" providerId="LiveId" clId="{0CAE4DD7-047D-45A9-AA22-EB406C4181B7}" dt="2018-03-23T20:36:43.673" v="1562" actId="2696"/>
            <ac:spMkLst>
              <pc:docMk/>
              <pc:sldMasterMk cId="2506356195" sldId="2147483660"/>
              <pc:sldLayoutMk cId="1244844422" sldId="2147483693"/>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244844422" sldId="2147483693"/>
              <ac:spMk id="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244844422" sldId="2147483693"/>
              <ac:spMk id="4"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2702435170" sldId="2147483694"/>
          </pc:sldLayoutMkLst>
          <pc:spChg chg="mod">
            <ac:chgData name="Peter Bricknell" userId="a694b3142887f468" providerId="LiveId" clId="{0CAE4DD7-047D-45A9-AA22-EB406C4181B7}" dt="2018-03-23T20:36:43.673" v="1562" actId="2696"/>
            <ac:spMkLst>
              <pc:docMk/>
              <pc:sldMasterMk cId="2506356195" sldId="2147483660"/>
              <pc:sldLayoutMk cId="2702435170" sldId="2147483694"/>
              <ac:spMk id="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702435170" sldId="2147483694"/>
              <ac:spMk id="7"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702435170" sldId="2147483694"/>
              <ac:spMk id="8"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4256736953" sldId="2147483695"/>
          </pc:sldLayoutMkLst>
          <pc:spChg chg="mod">
            <ac:chgData name="Peter Bricknell" userId="a694b3142887f468" providerId="LiveId" clId="{0CAE4DD7-047D-45A9-AA22-EB406C4181B7}" dt="2018-03-23T20:36:43.673" v="1562" actId="2696"/>
            <ac:spMkLst>
              <pc:docMk/>
              <pc:sldMasterMk cId="2506356195" sldId="2147483660"/>
              <pc:sldLayoutMk cId="4256736953" sldId="2147483695"/>
              <ac:spMk id="5"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3273959871" sldId="2147483696"/>
          </pc:sldLayoutMkLst>
          <pc:spChg chg="mod">
            <ac:chgData name="Peter Bricknell" userId="a694b3142887f468" providerId="LiveId" clId="{0CAE4DD7-047D-45A9-AA22-EB406C4181B7}" dt="2018-03-23T20:36:43.673" v="1562" actId="2696"/>
            <ac:spMkLst>
              <pc:docMk/>
              <pc:sldMasterMk cId="2506356195" sldId="2147483660"/>
              <pc:sldLayoutMk cId="3273959871" sldId="2147483696"/>
              <ac:spMk id="2"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273959871" sldId="2147483696"/>
              <ac:spMk id="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273959871" sldId="2147483696"/>
              <ac:spMk id="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3273959871" sldId="2147483696"/>
              <ac:spMk id="10"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2101369192" sldId="2147483697"/>
          </pc:sldLayoutMkLst>
          <pc:spChg chg="mod">
            <ac:chgData name="Peter Bricknell" userId="a694b3142887f468" providerId="LiveId" clId="{0CAE4DD7-047D-45A9-AA22-EB406C4181B7}" dt="2018-03-23T20:36:43.673" v="1562" actId="2696"/>
            <ac:spMkLst>
              <pc:docMk/>
              <pc:sldMasterMk cId="2506356195" sldId="2147483660"/>
              <pc:sldLayoutMk cId="2101369192" sldId="2147483697"/>
              <ac:spMk id="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2101369192" sldId="2147483697"/>
              <ac:spMk id="5"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8329646" sldId="2147483698"/>
          </pc:sldLayoutMkLst>
          <pc:spChg chg="mod">
            <ac:chgData name="Peter Bricknell" userId="a694b3142887f468" providerId="LiveId" clId="{0CAE4DD7-047D-45A9-AA22-EB406C4181B7}" dt="2018-03-23T20:36:43.673" v="1562" actId="2696"/>
            <ac:spMkLst>
              <pc:docMk/>
              <pc:sldMasterMk cId="2506356195" sldId="2147483660"/>
              <pc:sldLayoutMk cId="8329646" sldId="2147483698"/>
              <ac:spMk id="7"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8329646" sldId="2147483698"/>
              <ac:spMk id="8"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8329646" sldId="2147483698"/>
              <ac:spMk id="9"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8329646" sldId="2147483698"/>
              <ac:spMk id="11"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1251556419" sldId="2147483699"/>
          </pc:sldLayoutMkLst>
          <pc:spChg chg="mod">
            <ac:chgData name="Peter Bricknell" userId="a694b3142887f468" providerId="LiveId" clId="{0CAE4DD7-047D-45A9-AA22-EB406C4181B7}" dt="2018-03-23T20:36:43.673" v="1562" actId="2696"/>
            <ac:spMkLst>
              <pc:docMk/>
              <pc:sldMasterMk cId="2506356195" sldId="2147483660"/>
              <pc:sldLayoutMk cId="1251556419" sldId="2147483699"/>
              <ac:spMk id="6"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251556419" sldId="2147483699"/>
              <ac:spMk id="13"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251556419" sldId="2147483699"/>
              <ac:spMk id="34" creationId="{00000000-0000-0000-0000-000000000000}"/>
            </ac:spMkLst>
          </pc:spChg>
          <pc:spChg chg="mod">
            <ac:chgData name="Peter Bricknell" userId="a694b3142887f468" providerId="LiveId" clId="{0CAE4DD7-047D-45A9-AA22-EB406C4181B7}" dt="2018-03-23T20:36:43.673" v="1562" actId="2696"/>
            <ac:spMkLst>
              <pc:docMk/>
              <pc:sldMasterMk cId="2506356195" sldId="2147483660"/>
              <pc:sldLayoutMk cId="1251556419" sldId="2147483699"/>
              <ac:spMk id="35"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1346359170" sldId="2147483700"/>
          </pc:sldLayoutMkLst>
          <pc:spChg chg="mod">
            <ac:chgData name="Peter Bricknell" userId="a694b3142887f468" providerId="LiveId" clId="{0CAE4DD7-047D-45A9-AA22-EB406C4181B7}" dt="2018-03-23T20:36:43.673" v="1562" actId="2696"/>
            <ac:spMkLst>
              <pc:docMk/>
              <pc:sldMasterMk cId="2506356195" sldId="2147483660"/>
              <pc:sldLayoutMk cId="1346359170" sldId="2147483700"/>
              <ac:spMk id="6" creationId="{00000000-0000-0000-0000-000000000000}"/>
            </ac:spMkLst>
          </pc:spChg>
        </pc:sldLayoutChg>
        <pc:sldLayoutChg chg="modSp">
          <pc:chgData name="Peter Bricknell" userId="a694b3142887f468" providerId="LiveId" clId="{0CAE4DD7-047D-45A9-AA22-EB406C4181B7}" dt="2018-03-23T20:36:43.673" v="1562" actId="2696"/>
          <pc:sldLayoutMkLst>
            <pc:docMk/>
            <pc:sldMasterMk cId="2506356195" sldId="2147483660"/>
            <pc:sldLayoutMk cId="4065066917" sldId="2147483701"/>
          </pc:sldLayoutMkLst>
          <pc:spChg chg="mod">
            <ac:chgData name="Peter Bricknell" userId="a694b3142887f468" providerId="LiveId" clId="{0CAE4DD7-047D-45A9-AA22-EB406C4181B7}" dt="2018-03-23T20:36:43.673" v="1562" actId="2696"/>
            <ac:spMkLst>
              <pc:docMk/>
              <pc:sldMasterMk cId="2506356195" sldId="2147483660"/>
              <pc:sldLayoutMk cId="4065066917" sldId="2147483701"/>
              <ac:spMk id="2"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C3977-8B7B-4304-8E91-E290C218030F}" type="doc">
      <dgm:prSet loTypeId="urn:microsoft.com/office/officeart/2005/8/layout/vList2" loCatId="list" qsTypeId="urn:microsoft.com/office/officeart/2005/8/quickstyle/simple1" qsCatId="simple" csTypeId="urn:microsoft.com/office/officeart/2005/8/colors/accent1_2" csCatId="accent1" phldr="1"/>
      <dgm:spPr/>
    </dgm:pt>
    <dgm:pt modelId="{F7A74BB4-30C9-429F-875A-A34D66EC5501}">
      <dgm:prSet phldrT="[Text]"/>
      <dgm:spPr>
        <a:solidFill>
          <a:schemeClr val="accent1">
            <a:hueOff val="0"/>
            <a:satOff val="0"/>
            <a:lumOff val="0"/>
            <a:alpha val="81000"/>
          </a:schemeClr>
        </a:solidFill>
      </dgm:spPr>
      <dgm:t>
        <a:bodyPr/>
        <a:lstStyle/>
        <a:p>
          <a:r>
            <a:rPr lang="en-GB" b="1" dirty="0"/>
            <a:t>Breaking Bad (Questions)</a:t>
          </a:r>
        </a:p>
      </dgm:t>
    </dgm:pt>
    <dgm:pt modelId="{1535CAA1-591A-4296-BE05-34333732F1C2}" type="parTrans" cxnId="{89A88EDE-F396-4485-B67D-4FD8B0C1FADA}">
      <dgm:prSet/>
      <dgm:spPr/>
      <dgm:t>
        <a:bodyPr/>
        <a:lstStyle/>
        <a:p>
          <a:endParaRPr lang="en-GB" b="1"/>
        </a:p>
      </dgm:t>
    </dgm:pt>
    <dgm:pt modelId="{CD122BA6-FE4E-40C4-878F-79BEDEB25253}" type="sibTrans" cxnId="{89A88EDE-F396-4485-B67D-4FD8B0C1FADA}">
      <dgm:prSet/>
      <dgm:spPr/>
      <dgm:t>
        <a:bodyPr/>
        <a:lstStyle/>
        <a:p>
          <a:endParaRPr lang="en-GB" b="1"/>
        </a:p>
      </dgm:t>
    </dgm:pt>
    <dgm:pt modelId="{BC186AD1-C28C-4034-9B38-5C7CCC75CD10}">
      <dgm:prSet phldrT="[Text]"/>
      <dgm:spPr>
        <a:solidFill>
          <a:schemeClr val="accent2">
            <a:alpha val="81000"/>
          </a:schemeClr>
        </a:solidFill>
      </dgm:spPr>
      <dgm:t>
        <a:bodyPr/>
        <a:lstStyle/>
        <a:p>
          <a:r>
            <a:rPr lang="en-GB" b="1" dirty="0"/>
            <a:t>6 Step Structured Interview</a:t>
          </a:r>
        </a:p>
      </dgm:t>
    </dgm:pt>
    <dgm:pt modelId="{9C35A6AC-67DF-412A-8A6E-31F351CDB097}" type="parTrans" cxnId="{38ADB622-44EE-480F-B0A0-CB25BC5FB064}">
      <dgm:prSet/>
      <dgm:spPr/>
      <dgm:t>
        <a:bodyPr/>
        <a:lstStyle/>
        <a:p>
          <a:endParaRPr lang="en-GB" b="1"/>
        </a:p>
      </dgm:t>
    </dgm:pt>
    <dgm:pt modelId="{F2865DA4-A6E9-4370-B8C6-602763E5D439}" type="sibTrans" cxnId="{38ADB622-44EE-480F-B0A0-CB25BC5FB064}">
      <dgm:prSet/>
      <dgm:spPr/>
      <dgm:t>
        <a:bodyPr/>
        <a:lstStyle/>
        <a:p>
          <a:endParaRPr lang="en-GB" b="1"/>
        </a:p>
      </dgm:t>
    </dgm:pt>
    <dgm:pt modelId="{D82531BC-0DAC-458B-B5D1-576C025A508E}">
      <dgm:prSet phldrT="[Text]"/>
      <dgm:spPr>
        <a:solidFill>
          <a:schemeClr val="accent1">
            <a:hueOff val="0"/>
            <a:satOff val="0"/>
            <a:lumOff val="0"/>
            <a:alpha val="81000"/>
          </a:schemeClr>
        </a:solidFill>
      </dgm:spPr>
      <dgm:t>
        <a:bodyPr/>
        <a:lstStyle/>
        <a:p>
          <a:r>
            <a:rPr lang="en-GB" b="1" dirty="0"/>
            <a:t>Overcoming Resistance</a:t>
          </a:r>
        </a:p>
      </dgm:t>
    </dgm:pt>
    <dgm:pt modelId="{FEEFFF88-A575-4B09-B107-558501F5E7E8}" type="parTrans" cxnId="{480C5C0B-0AC3-47E1-B01C-CBEBD8698E01}">
      <dgm:prSet/>
      <dgm:spPr/>
      <dgm:t>
        <a:bodyPr/>
        <a:lstStyle/>
        <a:p>
          <a:endParaRPr lang="en-GB" b="1"/>
        </a:p>
      </dgm:t>
    </dgm:pt>
    <dgm:pt modelId="{EB7BEE16-B4A0-4D4F-8EBC-14ECF48A7F34}" type="sibTrans" cxnId="{480C5C0B-0AC3-47E1-B01C-CBEBD8698E01}">
      <dgm:prSet/>
      <dgm:spPr/>
      <dgm:t>
        <a:bodyPr/>
        <a:lstStyle/>
        <a:p>
          <a:endParaRPr lang="en-GB" b="1"/>
        </a:p>
      </dgm:t>
    </dgm:pt>
    <dgm:pt modelId="{11AB670B-1EEC-4060-98F6-AD3CB2996DFC}">
      <dgm:prSet phldrT="[Text]"/>
      <dgm:spPr>
        <a:solidFill>
          <a:schemeClr val="accent1">
            <a:hueOff val="0"/>
            <a:satOff val="0"/>
            <a:lumOff val="0"/>
            <a:alpha val="81000"/>
          </a:schemeClr>
        </a:solidFill>
      </dgm:spPr>
      <dgm:t>
        <a:bodyPr/>
        <a:lstStyle/>
        <a:p>
          <a:r>
            <a:rPr lang="en-GB" b="1" dirty="0"/>
            <a:t>The Columbo Question</a:t>
          </a:r>
        </a:p>
      </dgm:t>
    </dgm:pt>
    <dgm:pt modelId="{307994F6-5024-445F-BEA0-917B3AA9BCC2}" type="parTrans" cxnId="{84620933-BF43-44E2-A99B-786C5F0A3208}">
      <dgm:prSet/>
      <dgm:spPr/>
      <dgm:t>
        <a:bodyPr/>
        <a:lstStyle/>
        <a:p>
          <a:endParaRPr lang="en-GB" b="1"/>
        </a:p>
      </dgm:t>
    </dgm:pt>
    <dgm:pt modelId="{C95257F7-379C-4164-B0A3-A7D06754126C}" type="sibTrans" cxnId="{84620933-BF43-44E2-A99B-786C5F0A3208}">
      <dgm:prSet/>
      <dgm:spPr/>
      <dgm:t>
        <a:bodyPr/>
        <a:lstStyle/>
        <a:p>
          <a:endParaRPr lang="en-GB" b="1"/>
        </a:p>
      </dgm:t>
    </dgm:pt>
    <dgm:pt modelId="{F2B00B6C-47BE-4234-A7CB-B37FE3002806}">
      <dgm:prSet phldrT="[Text]"/>
      <dgm:spPr>
        <a:solidFill>
          <a:schemeClr val="accent1">
            <a:hueOff val="0"/>
            <a:satOff val="0"/>
            <a:lumOff val="0"/>
            <a:alpha val="81000"/>
          </a:schemeClr>
        </a:solidFill>
      </dgm:spPr>
      <dgm:t>
        <a:bodyPr/>
        <a:lstStyle/>
        <a:p>
          <a:r>
            <a:rPr lang="en-GB" b="1" dirty="0"/>
            <a:t>Bad Questions</a:t>
          </a:r>
        </a:p>
      </dgm:t>
    </dgm:pt>
    <dgm:pt modelId="{D714897C-0002-404C-B8C0-ACF360ED5418}" type="sibTrans" cxnId="{CA1A33A7-0BAC-44CF-B48C-902AEAA66153}">
      <dgm:prSet/>
      <dgm:spPr/>
      <dgm:t>
        <a:bodyPr/>
        <a:lstStyle/>
        <a:p>
          <a:endParaRPr lang="en-GB" b="1"/>
        </a:p>
      </dgm:t>
    </dgm:pt>
    <dgm:pt modelId="{36959C21-67DD-4F0F-8E81-998AF14B9E04}" type="parTrans" cxnId="{CA1A33A7-0BAC-44CF-B48C-902AEAA66153}">
      <dgm:prSet/>
      <dgm:spPr/>
      <dgm:t>
        <a:bodyPr/>
        <a:lstStyle/>
        <a:p>
          <a:endParaRPr lang="en-GB" b="1"/>
        </a:p>
      </dgm:t>
    </dgm:pt>
    <dgm:pt modelId="{ACBFFE4F-81E7-4FDA-A36A-EEC4D7768D44}" type="pres">
      <dgm:prSet presAssocID="{07FC3977-8B7B-4304-8E91-E290C218030F}" presName="linear" presStyleCnt="0">
        <dgm:presLayoutVars>
          <dgm:animLvl val="lvl"/>
          <dgm:resizeHandles val="exact"/>
        </dgm:presLayoutVars>
      </dgm:prSet>
      <dgm:spPr/>
    </dgm:pt>
    <dgm:pt modelId="{33DCF312-A7A9-42C0-B369-9FC4AF65EBC3}" type="pres">
      <dgm:prSet presAssocID="{F2B00B6C-47BE-4234-A7CB-B37FE3002806}" presName="parentText" presStyleLbl="node1" presStyleIdx="0" presStyleCnt="5">
        <dgm:presLayoutVars>
          <dgm:chMax val="0"/>
          <dgm:bulletEnabled val="1"/>
        </dgm:presLayoutVars>
      </dgm:prSet>
      <dgm:spPr/>
    </dgm:pt>
    <dgm:pt modelId="{1A6F211F-D2B4-4D36-925D-12398F5AF8B0}" type="pres">
      <dgm:prSet presAssocID="{D714897C-0002-404C-B8C0-ACF360ED5418}" presName="spacer" presStyleCnt="0"/>
      <dgm:spPr/>
    </dgm:pt>
    <dgm:pt modelId="{DE1B49E7-8E8D-4B6E-8E7C-497793BBCF7C}" type="pres">
      <dgm:prSet presAssocID="{F7A74BB4-30C9-429F-875A-A34D66EC5501}" presName="parentText" presStyleLbl="node1" presStyleIdx="1" presStyleCnt="5">
        <dgm:presLayoutVars>
          <dgm:chMax val="0"/>
          <dgm:bulletEnabled val="1"/>
        </dgm:presLayoutVars>
      </dgm:prSet>
      <dgm:spPr/>
    </dgm:pt>
    <dgm:pt modelId="{553D97BE-31CC-45C2-A3AA-F984A32D9B4A}" type="pres">
      <dgm:prSet presAssocID="{CD122BA6-FE4E-40C4-878F-79BEDEB25253}" presName="spacer" presStyleCnt="0"/>
      <dgm:spPr/>
    </dgm:pt>
    <dgm:pt modelId="{DDDAEA43-DEFE-4D8D-8C9B-DBA1C846E21F}" type="pres">
      <dgm:prSet presAssocID="{BC186AD1-C28C-4034-9B38-5C7CCC75CD10}" presName="parentText" presStyleLbl="node1" presStyleIdx="2" presStyleCnt="5">
        <dgm:presLayoutVars>
          <dgm:chMax val="0"/>
          <dgm:bulletEnabled val="1"/>
        </dgm:presLayoutVars>
      </dgm:prSet>
      <dgm:spPr/>
    </dgm:pt>
    <dgm:pt modelId="{7BC04A12-5498-4C6D-B38F-4559A7019161}" type="pres">
      <dgm:prSet presAssocID="{F2865DA4-A6E9-4370-B8C6-602763E5D439}" presName="spacer" presStyleCnt="0"/>
      <dgm:spPr/>
    </dgm:pt>
    <dgm:pt modelId="{C746793A-63EC-4871-8009-C7B733AD8B0A}" type="pres">
      <dgm:prSet presAssocID="{D82531BC-0DAC-458B-B5D1-576C025A508E}" presName="parentText" presStyleLbl="node1" presStyleIdx="3" presStyleCnt="5">
        <dgm:presLayoutVars>
          <dgm:chMax val="0"/>
          <dgm:bulletEnabled val="1"/>
        </dgm:presLayoutVars>
      </dgm:prSet>
      <dgm:spPr/>
    </dgm:pt>
    <dgm:pt modelId="{6F648AAF-5D0E-41F6-8713-321E3B26A07B}" type="pres">
      <dgm:prSet presAssocID="{EB7BEE16-B4A0-4D4F-8EBC-14ECF48A7F34}" presName="spacer" presStyleCnt="0"/>
      <dgm:spPr/>
    </dgm:pt>
    <dgm:pt modelId="{7FC9F0C5-682E-4EBA-B2A5-105E162FCFF2}" type="pres">
      <dgm:prSet presAssocID="{11AB670B-1EEC-4060-98F6-AD3CB2996DFC}" presName="parentText" presStyleLbl="node1" presStyleIdx="4" presStyleCnt="5">
        <dgm:presLayoutVars>
          <dgm:chMax val="0"/>
          <dgm:bulletEnabled val="1"/>
        </dgm:presLayoutVars>
      </dgm:prSet>
      <dgm:spPr/>
    </dgm:pt>
  </dgm:ptLst>
  <dgm:cxnLst>
    <dgm:cxn modelId="{480C5C0B-0AC3-47E1-B01C-CBEBD8698E01}" srcId="{07FC3977-8B7B-4304-8E91-E290C218030F}" destId="{D82531BC-0DAC-458B-B5D1-576C025A508E}" srcOrd="3" destOrd="0" parTransId="{FEEFFF88-A575-4B09-B107-558501F5E7E8}" sibTransId="{EB7BEE16-B4A0-4D4F-8EBC-14ECF48A7F34}"/>
    <dgm:cxn modelId="{38ADB622-44EE-480F-B0A0-CB25BC5FB064}" srcId="{07FC3977-8B7B-4304-8E91-E290C218030F}" destId="{BC186AD1-C28C-4034-9B38-5C7CCC75CD10}" srcOrd="2" destOrd="0" parTransId="{9C35A6AC-67DF-412A-8A6E-31F351CDB097}" sibTransId="{F2865DA4-A6E9-4370-B8C6-602763E5D439}"/>
    <dgm:cxn modelId="{7B74C623-3476-4781-843F-DB1CF00D06DA}" type="presOf" srcId="{F2B00B6C-47BE-4234-A7CB-B37FE3002806}" destId="{33DCF312-A7A9-42C0-B369-9FC4AF65EBC3}" srcOrd="0" destOrd="0" presId="urn:microsoft.com/office/officeart/2005/8/layout/vList2"/>
    <dgm:cxn modelId="{B2C26B32-3F66-4EB5-977A-1B58AF58B265}" type="presOf" srcId="{BC186AD1-C28C-4034-9B38-5C7CCC75CD10}" destId="{DDDAEA43-DEFE-4D8D-8C9B-DBA1C846E21F}" srcOrd="0" destOrd="0" presId="urn:microsoft.com/office/officeart/2005/8/layout/vList2"/>
    <dgm:cxn modelId="{84620933-BF43-44E2-A99B-786C5F0A3208}" srcId="{07FC3977-8B7B-4304-8E91-E290C218030F}" destId="{11AB670B-1EEC-4060-98F6-AD3CB2996DFC}" srcOrd="4" destOrd="0" parTransId="{307994F6-5024-445F-BEA0-917B3AA9BCC2}" sibTransId="{C95257F7-379C-4164-B0A3-A7D06754126C}"/>
    <dgm:cxn modelId="{C2851090-6FDA-4ED7-BBC6-A57CB3A8A761}" type="presOf" srcId="{D82531BC-0DAC-458B-B5D1-576C025A508E}" destId="{C746793A-63EC-4871-8009-C7B733AD8B0A}" srcOrd="0" destOrd="0" presId="urn:microsoft.com/office/officeart/2005/8/layout/vList2"/>
    <dgm:cxn modelId="{09572291-49C4-44FE-AAED-AB942E098281}" type="presOf" srcId="{11AB670B-1EEC-4060-98F6-AD3CB2996DFC}" destId="{7FC9F0C5-682E-4EBA-B2A5-105E162FCFF2}" srcOrd="0" destOrd="0" presId="urn:microsoft.com/office/officeart/2005/8/layout/vList2"/>
    <dgm:cxn modelId="{CA1A33A7-0BAC-44CF-B48C-902AEAA66153}" srcId="{07FC3977-8B7B-4304-8E91-E290C218030F}" destId="{F2B00B6C-47BE-4234-A7CB-B37FE3002806}" srcOrd="0" destOrd="0" parTransId="{36959C21-67DD-4F0F-8E81-998AF14B9E04}" sibTransId="{D714897C-0002-404C-B8C0-ACF360ED5418}"/>
    <dgm:cxn modelId="{331EFAB5-B17B-43E7-8E83-B3B430D6377D}" type="presOf" srcId="{F7A74BB4-30C9-429F-875A-A34D66EC5501}" destId="{DE1B49E7-8E8D-4B6E-8E7C-497793BBCF7C}" srcOrd="0" destOrd="0" presId="urn:microsoft.com/office/officeart/2005/8/layout/vList2"/>
    <dgm:cxn modelId="{A0D6E4B8-E4BE-4D61-A60D-F657E76B4389}" type="presOf" srcId="{07FC3977-8B7B-4304-8E91-E290C218030F}" destId="{ACBFFE4F-81E7-4FDA-A36A-EEC4D7768D44}" srcOrd="0" destOrd="0" presId="urn:microsoft.com/office/officeart/2005/8/layout/vList2"/>
    <dgm:cxn modelId="{89A88EDE-F396-4485-B67D-4FD8B0C1FADA}" srcId="{07FC3977-8B7B-4304-8E91-E290C218030F}" destId="{F7A74BB4-30C9-429F-875A-A34D66EC5501}" srcOrd="1" destOrd="0" parTransId="{1535CAA1-591A-4296-BE05-34333732F1C2}" sibTransId="{CD122BA6-FE4E-40C4-878F-79BEDEB25253}"/>
    <dgm:cxn modelId="{D932930F-DEC0-441F-BA43-22F98A88C342}" type="presParOf" srcId="{ACBFFE4F-81E7-4FDA-A36A-EEC4D7768D44}" destId="{33DCF312-A7A9-42C0-B369-9FC4AF65EBC3}" srcOrd="0" destOrd="0" presId="urn:microsoft.com/office/officeart/2005/8/layout/vList2"/>
    <dgm:cxn modelId="{EC7549B4-8C83-4A06-A5A0-9319049DC79D}" type="presParOf" srcId="{ACBFFE4F-81E7-4FDA-A36A-EEC4D7768D44}" destId="{1A6F211F-D2B4-4D36-925D-12398F5AF8B0}" srcOrd="1" destOrd="0" presId="urn:microsoft.com/office/officeart/2005/8/layout/vList2"/>
    <dgm:cxn modelId="{4D96A499-A31A-4EA1-AFE8-D47AE9CD34EC}" type="presParOf" srcId="{ACBFFE4F-81E7-4FDA-A36A-EEC4D7768D44}" destId="{DE1B49E7-8E8D-4B6E-8E7C-497793BBCF7C}" srcOrd="2" destOrd="0" presId="urn:microsoft.com/office/officeart/2005/8/layout/vList2"/>
    <dgm:cxn modelId="{35237152-0958-4127-8488-5D036F4DE201}" type="presParOf" srcId="{ACBFFE4F-81E7-4FDA-A36A-EEC4D7768D44}" destId="{553D97BE-31CC-45C2-A3AA-F984A32D9B4A}" srcOrd="3" destOrd="0" presId="urn:microsoft.com/office/officeart/2005/8/layout/vList2"/>
    <dgm:cxn modelId="{06935927-C7B9-4DCD-953D-D6F53163779E}" type="presParOf" srcId="{ACBFFE4F-81E7-4FDA-A36A-EEC4D7768D44}" destId="{DDDAEA43-DEFE-4D8D-8C9B-DBA1C846E21F}" srcOrd="4" destOrd="0" presId="urn:microsoft.com/office/officeart/2005/8/layout/vList2"/>
    <dgm:cxn modelId="{7EF5E98B-9FAE-4BE9-9DEA-02A0B4C54F37}" type="presParOf" srcId="{ACBFFE4F-81E7-4FDA-A36A-EEC4D7768D44}" destId="{7BC04A12-5498-4C6D-B38F-4559A7019161}" srcOrd="5" destOrd="0" presId="urn:microsoft.com/office/officeart/2005/8/layout/vList2"/>
    <dgm:cxn modelId="{EA2D3AE7-49C3-4781-B3EE-CAB85226A4F5}" type="presParOf" srcId="{ACBFFE4F-81E7-4FDA-A36A-EEC4D7768D44}" destId="{C746793A-63EC-4871-8009-C7B733AD8B0A}" srcOrd="6" destOrd="0" presId="urn:microsoft.com/office/officeart/2005/8/layout/vList2"/>
    <dgm:cxn modelId="{A5B7C9D6-8023-4B82-8E8B-95EBD4E2482F}" type="presParOf" srcId="{ACBFFE4F-81E7-4FDA-A36A-EEC4D7768D44}" destId="{6F648AAF-5D0E-41F6-8713-321E3B26A07B}" srcOrd="7" destOrd="0" presId="urn:microsoft.com/office/officeart/2005/8/layout/vList2"/>
    <dgm:cxn modelId="{F91FED86-11C2-430B-9140-D561863FC093}" type="presParOf" srcId="{ACBFFE4F-81E7-4FDA-A36A-EEC4D7768D44}" destId="{7FC9F0C5-682E-4EBA-B2A5-105E162FCFF2}" srcOrd="8"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FAF5DF-8CA0-44E9-8D13-BB0A08F953BF}"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DDED99FD-E8AA-4E25-9FC2-25B8BDC8B5F2}">
      <dgm:prSet/>
      <dgm:spPr>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gradFill>
      </dgm:spPr>
      <dgm:t>
        <a:bodyPr/>
        <a:lstStyle/>
        <a:p>
          <a:r>
            <a:rPr lang="en-US" b="1" dirty="0"/>
            <a:t>Can be threatening</a:t>
          </a:r>
        </a:p>
      </dgm:t>
    </dgm:pt>
    <dgm:pt modelId="{EDE49D1D-0FEF-4BCD-AD53-F1DA1C0C8BE9}" type="parTrans" cxnId="{BCA18DAE-B30A-4CF5-B96F-66B9F1FA9B11}">
      <dgm:prSet/>
      <dgm:spPr/>
      <dgm:t>
        <a:bodyPr/>
        <a:lstStyle/>
        <a:p>
          <a:endParaRPr lang="en-GB"/>
        </a:p>
      </dgm:t>
    </dgm:pt>
    <dgm:pt modelId="{0185C0DD-B005-48A7-835A-A32BC94713EE}" type="sibTrans" cxnId="{BCA18DAE-B30A-4CF5-B96F-66B9F1FA9B11}">
      <dgm:prSet/>
      <dgm:spPr/>
      <dgm:t>
        <a:bodyPr/>
        <a:lstStyle/>
        <a:p>
          <a:endParaRPr lang="en-GB"/>
        </a:p>
      </dgm:t>
    </dgm:pt>
    <dgm:pt modelId="{4372AAE0-5FC6-4659-A45E-6AACFEF06DEF}">
      <dgm:prSet/>
      <dgm:spPr>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gradFill>
      </dgm:spPr>
      <dgm:t>
        <a:bodyPr/>
        <a:lstStyle/>
        <a:p>
          <a:r>
            <a:rPr lang="en-US" b="1" dirty="0"/>
            <a:t>Close down vs Open Up</a:t>
          </a:r>
        </a:p>
      </dgm:t>
    </dgm:pt>
    <dgm:pt modelId="{E7C5F601-1062-407C-AD98-E70707CC922E}" type="parTrans" cxnId="{4B937EAA-F93E-4081-A2F2-46C564132317}">
      <dgm:prSet/>
      <dgm:spPr/>
    </dgm:pt>
    <dgm:pt modelId="{9C159456-4132-4FCD-BAA0-D43507D16C6F}" type="sibTrans" cxnId="{4B937EAA-F93E-4081-A2F2-46C564132317}">
      <dgm:prSet/>
      <dgm:spPr/>
    </dgm:pt>
    <dgm:pt modelId="{090A9971-0CAD-4207-B651-9A711088361B}">
      <dgm:prSet/>
      <dgm:spPr>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gradFill>
      </dgm:spPr>
      <dgm:t>
        <a:bodyPr/>
        <a:lstStyle/>
        <a:p>
          <a:r>
            <a:rPr lang="en-US" b="1" dirty="0"/>
            <a:t>Leading vs Learning</a:t>
          </a:r>
        </a:p>
      </dgm:t>
    </dgm:pt>
    <dgm:pt modelId="{65944726-326D-44DC-A419-A53D2453D8D1}" type="parTrans" cxnId="{C226D08C-1D88-4756-9019-3A74DCA398E8}">
      <dgm:prSet/>
      <dgm:spPr/>
    </dgm:pt>
    <dgm:pt modelId="{50C8BB2B-D20B-464E-9B68-A67687DBD63D}" type="sibTrans" cxnId="{C226D08C-1D88-4756-9019-3A74DCA398E8}">
      <dgm:prSet/>
      <dgm:spPr/>
    </dgm:pt>
    <dgm:pt modelId="{EE97B1D6-5A52-4346-AB15-387FB7DB8FEB}" type="pres">
      <dgm:prSet presAssocID="{CEFAF5DF-8CA0-44E9-8D13-BB0A08F953BF}" presName="linear" presStyleCnt="0">
        <dgm:presLayoutVars>
          <dgm:animLvl val="lvl"/>
          <dgm:resizeHandles val="exact"/>
        </dgm:presLayoutVars>
      </dgm:prSet>
      <dgm:spPr/>
    </dgm:pt>
    <dgm:pt modelId="{5C0364F8-E113-4484-BD9C-147B990A501A}" type="pres">
      <dgm:prSet presAssocID="{DDED99FD-E8AA-4E25-9FC2-25B8BDC8B5F2}" presName="parentText" presStyleLbl="node1" presStyleIdx="0" presStyleCnt="3">
        <dgm:presLayoutVars>
          <dgm:chMax val="0"/>
          <dgm:bulletEnabled val="1"/>
        </dgm:presLayoutVars>
      </dgm:prSet>
      <dgm:spPr/>
    </dgm:pt>
    <dgm:pt modelId="{F619B876-EF34-43C3-84F5-0133F3A3DADA}" type="pres">
      <dgm:prSet presAssocID="{0185C0DD-B005-48A7-835A-A32BC94713EE}" presName="spacer" presStyleCnt="0"/>
      <dgm:spPr/>
    </dgm:pt>
    <dgm:pt modelId="{0524AC58-A0DF-4418-A05E-A9F84E199789}" type="pres">
      <dgm:prSet presAssocID="{4372AAE0-5FC6-4659-A45E-6AACFEF06DEF}" presName="parentText" presStyleLbl="node1" presStyleIdx="1" presStyleCnt="3">
        <dgm:presLayoutVars>
          <dgm:chMax val="0"/>
          <dgm:bulletEnabled val="1"/>
        </dgm:presLayoutVars>
      </dgm:prSet>
      <dgm:spPr/>
    </dgm:pt>
    <dgm:pt modelId="{05FB2DCF-2650-45E5-A6DC-26B2D8F5865F}" type="pres">
      <dgm:prSet presAssocID="{9C159456-4132-4FCD-BAA0-D43507D16C6F}" presName="spacer" presStyleCnt="0"/>
      <dgm:spPr/>
    </dgm:pt>
    <dgm:pt modelId="{9A3A11AF-F83C-4503-8492-F00D6AF9EB1C}" type="pres">
      <dgm:prSet presAssocID="{090A9971-0CAD-4207-B651-9A711088361B}" presName="parentText" presStyleLbl="node1" presStyleIdx="2" presStyleCnt="3">
        <dgm:presLayoutVars>
          <dgm:chMax val="0"/>
          <dgm:bulletEnabled val="1"/>
        </dgm:presLayoutVars>
      </dgm:prSet>
      <dgm:spPr/>
    </dgm:pt>
  </dgm:ptLst>
  <dgm:cxnLst>
    <dgm:cxn modelId="{0B995333-DAA4-4669-BB1F-3F39797940F6}" type="presOf" srcId="{4372AAE0-5FC6-4659-A45E-6AACFEF06DEF}" destId="{0524AC58-A0DF-4418-A05E-A9F84E199789}" srcOrd="0" destOrd="0" presId="urn:microsoft.com/office/officeart/2005/8/layout/vList2"/>
    <dgm:cxn modelId="{B9CEE65F-B3A9-4405-9F00-C518E6C5F861}" type="presOf" srcId="{CEFAF5DF-8CA0-44E9-8D13-BB0A08F953BF}" destId="{EE97B1D6-5A52-4346-AB15-387FB7DB8FEB}" srcOrd="0" destOrd="0" presId="urn:microsoft.com/office/officeart/2005/8/layout/vList2"/>
    <dgm:cxn modelId="{8D9ECB71-A875-4EB9-9AF0-F94EDAEE0354}" type="presOf" srcId="{090A9971-0CAD-4207-B651-9A711088361B}" destId="{9A3A11AF-F83C-4503-8492-F00D6AF9EB1C}" srcOrd="0" destOrd="0" presId="urn:microsoft.com/office/officeart/2005/8/layout/vList2"/>
    <dgm:cxn modelId="{C226D08C-1D88-4756-9019-3A74DCA398E8}" srcId="{CEFAF5DF-8CA0-44E9-8D13-BB0A08F953BF}" destId="{090A9971-0CAD-4207-B651-9A711088361B}" srcOrd="2" destOrd="0" parTransId="{65944726-326D-44DC-A419-A53D2453D8D1}" sibTransId="{50C8BB2B-D20B-464E-9B68-A67687DBD63D}"/>
    <dgm:cxn modelId="{4B937EAA-F93E-4081-A2F2-46C564132317}" srcId="{CEFAF5DF-8CA0-44E9-8D13-BB0A08F953BF}" destId="{4372AAE0-5FC6-4659-A45E-6AACFEF06DEF}" srcOrd="1" destOrd="0" parTransId="{E7C5F601-1062-407C-AD98-E70707CC922E}" sibTransId="{9C159456-4132-4FCD-BAA0-D43507D16C6F}"/>
    <dgm:cxn modelId="{BCA18DAE-B30A-4CF5-B96F-66B9F1FA9B11}" srcId="{CEFAF5DF-8CA0-44E9-8D13-BB0A08F953BF}" destId="{DDED99FD-E8AA-4E25-9FC2-25B8BDC8B5F2}" srcOrd="0" destOrd="0" parTransId="{EDE49D1D-0FEF-4BCD-AD53-F1DA1C0C8BE9}" sibTransId="{0185C0DD-B005-48A7-835A-A32BC94713EE}"/>
    <dgm:cxn modelId="{3544A2C0-7667-4D24-A399-24A0CC67B483}" type="presOf" srcId="{DDED99FD-E8AA-4E25-9FC2-25B8BDC8B5F2}" destId="{5C0364F8-E113-4484-BD9C-147B990A501A}" srcOrd="0" destOrd="0" presId="urn:microsoft.com/office/officeart/2005/8/layout/vList2"/>
    <dgm:cxn modelId="{ED0A1DD1-3919-4587-A37F-34B963DE9B36}" type="presParOf" srcId="{EE97B1D6-5A52-4346-AB15-387FB7DB8FEB}" destId="{5C0364F8-E113-4484-BD9C-147B990A501A}" srcOrd="0" destOrd="0" presId="urn:microsoft.com/office/officeart/2005/8/layout/vList2"/>
    <dgm:cxn modelId="{A2B2B3AA-7CAA-46DE-9F37-3D34568B3E59}" type="presParOf" srcId="{EE97B1D6-5A52-4346-AB15-387FB7DB8FEB}" destId="{F619B876-EF34-43C3-84F5-0133F3A3DADA}" srcOrd="1" destOrd="0" presId="urn:microsoft.com/office/officeart/2005/8/layout/vList2"/>
    <dgm:cxn modelId="{9CA28E08-BE70-4EC1-8091-42E586467BC5}" type="presParOf" srcId="{EE97B1D6-5A52-4346-AB15-387FB7DB8FEB}" destId="{0524AC58-A0DF-4418-A05E-A9F84E199789}" srcOrd="2" destOrd="0" presId="urn:microsoft.com/office/officeart/2005/8/layout/vList2"/>
    <dgm:cxn modelId="{F4DA2C10-3057-4630-AC6D-C34FDFE480C9}" type="presParOf" srcId="{EE97B1D6-5A52-4346-AB15-387FB7DB8FEB}" destId="{05FB2DCF-2650-45E5-A6DC-26B2D8F5865F}" srcOrd="3" destOrd="0" presId="urn:microsoft.com/office/officeart/2005/8/layout/vList2"/>
    <dgm:cxn modelId="{7AC8DD3A-5402-47B9-901F-27C26BB368BD}" type="presParOf" srcId="{EE97B1D6-5A52-4346-AB15-387FB7DB8FEB}" destId="{9A3A11AF-F83C-4503-8492-F00D6AF9EB1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FAF5DF-8CA0-44E9-8D13-BB0A08F953BF}"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45F9A4C5-7005-43F8-A3A6-1A77427F132B}">
      <dgm:prSet/>
      <dgm:spPr>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gradFill>
      </dgm:spPr>
      <dgm:t>
        <a:bodyPr/>
        <a:lstStyle/>
        <a:p>
          <a:r>
            <a:rPr lang="en-US" b="1" dirty="0"/>
            <a:t>The Presumptive Yes</a:t>
          </a:r>
        </a:p>
      </dgm:t>
    </dgm:pt>
    <dgm:pt modelId="{54C2F8B7-50DA-42B3-AC09-FA48FAD37F9E}" type="parTrans" cxnId="{627AC1EE-1780-4350-B8BD-F077F2FF166A}">
      <dgm:prSet/>
      <dgm:spPr/>
      <dgm:t>
        <a:bodyPr/>
        <a:lstStyle/>
        <a:p>
          <a:endParaRPr lang="en-GB" b="1"/>
        </a:p>
      </dgm:t>
    </dgm:pt>
    <dgm:pt modelId="{4F58B1F6-C2DE-4BD9-8197-5D4423A8F652}" type="sibTrans" cxnId="{627AC1EE-1780-4350-B8BD-F077F2FF166A}">
      <dgm:prSet/>
      <dgm:spPr/>
      <dgm:t>
        <a:bodyPr/>
        <a:lstStyle/>
        <a:p>
          <a:endParaRPr lang="en-GB" b="1"/>
        </a:p>
      </dgm:t>
    </dgm:pt>
    <dgm:pt modelId="{DDED99FD-E8AA-4E25-9FC2-25B8BDC8B5F2}">
      <dgm:prSet/>
      <dgm:spPr>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gradFill>
      </dgm:spPr>
      <dgm:t>
        <a:bodyPr/>
        <a:lstStyle/>
        <a:p>
          <a:r>
            <a:rPr lang="en-US" b="1" dirty="0"/>
            <a:t>Leading Questions</a:t>
          </a:r>
        </a:p>
      </dgm:t>
    </dgm:pt>
    <dgm:pt modelId="{EDE49D1D-0FEF-4BCD-AD53-F1DA1C0C8BE9}" type="parTrans" cxnId="{BCA18DAE-B30A-4CF5-B96F-66B9F1FA9B11}">
      <dgm:prSet/>
      <dgm:spPr/>
    </dgm:pt>
    <dgm:pt modelId="{0185C0DD-B005-48A7-835A-A32BC94713EE}" type="sibTrans" cxnId="{BCA18DAE-B30A-4CF5-B96F-66B9F1FA9B11}">
      <dgm:prSet/>
      <dgm:spPr/>
    </dgm:pt>
    <dgm:pt modelId="{5A43C5D5-A491-4795-89BF-E21336FC089F}">
      <dgm:prSet/>
      <dgm:spPr>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gradFill>
      </dgm:spPr>
      <dgm:t>
        <a:bodyPr/>
        <a:lstStyle/>
        <a:p>
          <a:r>
            <a:rPr lang="en-US" b="1" dirty="0"/>
            <a:t>The Non Question</a:t>
          </a:r>
        </a:p>
      </dgm:t>
    </dgm:pt>
    <dgm:pt modelId="{F8CE26FA-F244-483B-A6C1-614E47062EE7}" type="parTrans" cxnId="{AAD346BC-5484-46F5-82F9-B559AC1C9AB9}">
      <dgm:prSet/>
      <dgm:spPr/>
    </dgm:pt>
    <dgm:pt modelId="{3C48A343-C5B4-4AD4-9F7B-221670D1534D}" type="sibTrans" cxnId="{AAD346BC-5484-46F5-82F9-B559AC1C9AB9}">
      <dgm:prSet/>
      <dgm:spPr/>
    </dgm:pt>
    <dgm:pt modelId="{08AADC06-953E-4E97-90B4-8C61C1FFF9C9}">
      <dgm:prSet/>
      <dgm:spPr>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gradFill>
      </dgm:spPr>
      <dgm:t>
        <a:bodyPr/>
        <a:lstStyle/>
        <a:p>
          <a:r>
            <a:rPr lang="en-US" b="1" dirty="0"/>
            <a:t>Guessing </a:t>
          </a:r>
        </a:p>
      </dgm:t>
    </dgm:pt>
    <dgm:pt modelId="{F560BFAC-FC2A-477B-A2F9-FC4D4CF2A6B8}" type="parTrans" cxnId="{ADFA0402-FA38-4AA3-BC45-FC66558B22D2}">
      <dgm:prSet/>
      <dgm:spPr/>
    </dgm:pt>
    <dgm:pt modelId="{C13BC8F5-057A-4674-A69F-A54491AD91A3}" type="sibTrans" cxnId="{ADFA0402-FA38-4AA3-BC45-FC66558B22D2}">
      <dgm:prSet/>
      <dgm:spPr/>
    </dgm:pt>
    <dgm:pt modelId="{FAB814D4-AE06-4A0C-B0DF-1591BE5ED1AF}">
      <dgm:prSet/>
      <dgm:spPr>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gradFill>
      </dgm:spPr>
      <dgm:t>
        <a:bodyPr/>
        <a:lstStyle/>
        <a:p>
          <a:r>
            <a:rPr lang="en-GB" b="1"/>
            <a:t>The Aggressive Why</a:t>
          </a:r>
          <a:endParaRPr lang="en-US" b="1" dirty="0"/>
        </a:p>
      </dgm:t>
    </dgm:pt>
    <dgm:pt modelId="{DACB3C4A-B6E4-4478-BFA5-50D79F702376}" type="parTrans" cxnId="{DF0F4AD1-567D-4D96-AC66-BC5A620DBF7E}">
      <dgm:prSet/>
      <dgm:spPr/>
    </dgm:pt>
    <dgm:pt modelId="{B72A058E-DA50-45A1-94EC-83C03901275F}" type="sibTrans" cxnId="{DF0F4AD1-567D-4D96-AC66-BC5A620DBF7E}">
      <dgm:prSet/>
      <dgm:spPr/>
    </dgm:pt>
    <dgm:pt modelId="{EE97B1D6-5A52-4346-AB15-387FB7DB8FEB}" type="pres">
      <dgm:prSet presAssocID="{CEFAF5DF-8CA0-44E9-8D13-BB0A08F953BF}" presName="linear" presStyleCnt="0">
        <dgm:presLayoutVars>
          <dgm:animLvl val="lvl"/>
          <dgm:resizeHandles val="exact"/>
        </dgm:presLayoutVars>
      </dgm:prSet>
      <dgm:spPr/>
    </dgm:pt>
    <dgm:pt modelId="{5C0364F8-E113-4484-BD9C-147B990A501A}" type="pres">
      <dgm:prSet presAssocID="{DDED99FD-E8AA-4E25-9FC2-25B8BDC8B5F2}" presName="parentText" presStyleLbl="node1" presStyleIdx="0" presStyleCnt="5">
        <dgm:presLayoutVars>
          <dgm:chMax val="0"/>
          <dgm:bulletEnabled val="1"/>
        </dgm:presLayoutVars>
      </dgm:prSet>
      <dgm:spPr/>
    </dgm:pt>
    <dgm:pt modelId="{204E6212-000B-4A26-81E4-4EBA3F96348C}" type="pres">
      <dgm:prSet presAssocID="{0185C0DD-B005-48A7-835A-A32BC94713EE}" presName="spacer" presStyleCnt="0"/>
      <dgm:spPr/>
    </dgm:pt>
    <dgm:pt modelId="{7DDE7675-B3F3-4874-AE01-7D7B791ABA57}" type="pres">
      <dgm:prSet presAssocID="{FAB814D4-AE06-4A0C-B0DF-1591BE5ED1AF}" presName="parentText" presStyleLbl="node1" presStyleIdx="1" presStyleCnt="5">
        <dgm:presLayoutVars>
          <dgm:chMax val="0"/>
          <dgm:bulletEnabled val="1"/>
        </dgm:presLayoutVars>
      </dgm:prSet>
      <dgm:spPr/>
    </dgm:pt>
    <dgm:pt modelId="{117F709D-CC1C-453B-8376-193733E2C7C0}" type="pres">
      <dgm:prSet presAssocID="{B72A058E-DA50-45A1-94EC-83C03901275F}" presName="spacer" presStyleCnt="0"/>
      <dgm:spPr/>
    </dgm:pt>
    <dgm:pt modelId="{6A9A6C47-460D-4005-8598-6037D2755953}" type="pres">
      <dgm:prSet presAssocID="{08AADC06-953E-4E97-90B4-8C61C1FFF9C9}" presName="parentText" presStyleLbl="node1" presStyleIdx="2" presStyleCnt="5">
        <dgm:presLayoutVars>
          <dgm:chMax val="0"/>
          <dgm:bulletEnabled val="1"/>
        </dgm:presLayoutVars>
      </dgm:prSet>
      <dgm:spPr/>
    </dgm:pt>
    <dgm:pt modelId="{B1FCD656-F377-4E31-8187-A4F0010F7394}" type="pres">
      <dgm:prSet presAssocID="{C13BC8F5-057A-4674-A69F-A54491AD91A3}" presName="spacer" presStyleCnt="0"/>
      <dgm:spPr/>
    </dgm:pt>
    <dgm:pt modelId="{635E125A-76FA-41D4-BEB7-FC9717B4899B}" type="pres">
      <dgm:prSet presAssocID="{5A43C5D5-A491-4795-89BF-E21336FC089F}" presName="parentText" presStyleLbl="node1" presStyleIdx="3" presStyleCnt="5">
        <dgm:presLayoutVars>
          <dgm:chMax val="0"/>
          <dgm:bulletEnabled val="1"/>
        </dgm:presLayoutVars>
      </dgm:prSet>
      <dgm:spPr/>
    </dgm:pt>
    <dgm:pt modelId="{9BD286BC-A2FA-4876-B47B-9D37B7D2A776}" type="pres">
      <dgm:prSet presAssocID="{3C48A343-C5B4-4AD4-9F7B-221670D1534D}" presName="spacer" presStyleCnt="0"/>
      <dgm:spPr/>
    </dgm:pt>
    <dgm:pt modelId="{8E7F92FD-78F4-4717-8C39-6B2CAE6FAE44}" type="pres">
      <dgm:prSet presAssocID="{45F9A4C5-7005-43F8-A3A6-1A77427F132B}" presName="parentText" presStyleLbl="node1" presStyleIdx="4" presStyleCnt="5">
        <dgm:presLayoutVars>
          <dgm:chMax val="0"/>
          <dgm:bulletEnabled val="1"/>
        </dgm:presLayoutVars>
      </dgm:prSet>
      <dgm:spPr/>
    </dgm:pt>
  </dgm:ptLst>
  <dgm:cxnLst>
    <dgm:cxn modelId="{90010800-7673-410C-B3C5-E49F80E492BA}" type="presOf" srcId="{FAB814D4-AE06-4A0C-B0DF-1591BE5ED1AF}" destId="{7DDE7675-B3F3-4874-AE01-7D7B791ABA57}" srcOrd="0" destOrd="0" presId="urn:microsoft.com/office/officeart/2005/8/layout/vList2"/>
    <dgm:cxn modelId="{ADFA0402-FA38-4AA3-BC45-FC66558B22D2}" srcId="{CEFAF5DF-8CA0-44E9-8D13-BB0A08F953BF}" destId="{08AADC06-953E-4E97-90B4-8C61C1FFF9C9}" srcOrd="2" destOrd="0" parTransId="{F560BFAC-FC2A-477B-A2F9-FC4D4CF2A6B8}" sibTransId="{C13BC8F5-057A-4674-A69F-A54491AD91A3}"/>
    <dgm:cxn modelId="{27239005-47EE-40D9-91D3-E0E211238553}" type="presOf" srcId="{5A43C5D5-A491-4795-89BF-E21336FC089F}" destId="{635E125A-76FA-41D4-BEB7-FC9717B4899B}" srcOrd="0" destOrd="0" presId="urn:microsoft.com/office/officeart/2005/8/layout/vList2"/>
    <dgm:cxn modelId="{B138CF1D-946D-4495-A325-2C3AD7B7EEAC}" type="presOf" srcId="{45F9A4C5-7005-43F8-A3A6-1A77427F132B}" destId="{8E7F92FD-78F4-4717-8C39-6B2CAE6FAE44}" srcOrd="0" destOrd="0" presId="urn:microsoft.com/office/officeart/2005/8/layout/vList2"/>
    <dgm:cxn modelId="{B9CEE65F-B3A9-4405-9F00-C518E6C5F861}" type="presOf" srcId="{CEFAF5DF-8CA0-44E9-8D13-BB0A08F953BF}" destId="{EE97B1D6-5A52-4346-AB15-387FB7DB8FEB}" srcOrd="0" destOrd="0" presId="urn:microsoft.com/office/officeart/2005/8/layout/vList2"/>
    <dgm:cxn modelId="{BC9783AE-2E83-4835-88DD-B2909DDA9FA6}" type="presOf" srcId="{08AADC06-953E-4E97-90B4-8C61C1FFF9C9}" destId="{6A9A6C47-460D-4005-8598-6037D2755953}" srcOrd="0" destOrd="0" presId="urn:microsoft.com/office/officeart/2005/8/layout/vList2"/>
    <dgm:cxn modelId="{BCA18DAE-B30A-4CF5-B96F-66B9F1FA9B11}" srcId="{CEFAF5DF-8CA0-44E9-8D13-BB0A08F953BF}" destId="{DDED99FD-E8AA-4E25-9FC2-25B8BDC8B5F2}" srcOrd="0" destOrd="0" parTransId="{EDE49D1D-0FEF-4BCD-AD53-F1DA1C0C8BE9}" sibTransId="{0185C0DD-B005-48A7-835A-A32BC94713EE}"/>
    <dgm:cxn modelId="{AAD346BC-5484-46F5-82F9-B559AC1C9AB9}" srcId="{CEFAF5DF-8CA0-44E9-8D13-BB0A08F953BF}" destId="{5A43C5D5-A491-4795-89BF-E21336FC089F}" srcOrd="3" destOrd="0" parTransId="{F8CE26FA-F244-483B-A6C1-614E47062EE7}" sibTransId="{3C48A343-C5B4-4AD4-9F7B-221670D1534D}"/>
    <dgm:cxn modelId="{3544A2C0-7667-4D24-A399-24A0CC67B483}" type="presOf" srcId="{DDED99FD-E8AA-4E25-9FC2-25B8BDC8B5F2}" destId="{5C0364F8-E113-4484-BD9C-147B990A501A}" srcOrd="0" destOrd="0" presId="urn:microsoft.com/office/officeart/2005/8/layout/vList2"/>
    <dgm:cxn modelId="{DF0F4AD1-567D-4D96-AC66-BC5A620DBF7E}" srcId="{CEFAF5DF-8CA0-44E9-8D13-BB0A08F953BF}" destId="{FAB814D4-AE06-4A0C-B0DF-1591BE5ED1AF}" srcOrd="1" destOrd="0" parTransId="{DACB3C4A-B6E4-4478-BFA5-50D79F702376}" sibTransId="{B72A058E-DA50-45A1-94EC-83C03901275F}"/>
    <dgm:cxn modelId="{627AC1EE-1780-4350-B8BD-F077F2FF166A}" srcId="{CEFAF5DF-8CA0-44E9-8D13-BB0A08F953BF}" destId="{45F9A4C5-7005-43F8-A3A6-1A77427F132B}" srcOrd="4" destOrd="0" parTransId="{54C2F8B7-50DA-42B3-AC09-FA48FAD37F9E}" sibTransId="{4F58B1F6-C2DE-4BD9-8197-5D4423A8F652}"/>
    <dgm:cxn modelId="{ED0A1DD1-3919-4587-A37F-34B963DE9B36}" type="presParOf" srcId="{EE97B1D6-5A52-4346-AB15-387FB7DB8FEB}" destId="{5C0364F8-E113-4484-BD9C-147B990A501A}" srcOrd="0" destOrd="0" presId="urn:microsoft.com/office/officeart/2005/8/layout/vList2"/>
    <dgm:cxn modelId="{58B6EB86-879E-471A-A94C-2B362A09CA46}" type="presParOf" srcId="{EE97B1D6-5A52-4346-AB15-387FB7DB8FEB}" destId="{204E6212-000B-4A26-81E4-4EBA3F96348C}" srcOrd="1" destOrd="0" presId="urn:microsoft.com/office/officeart/2005/8/layout/vList2"/>
    <dgm:cxn modelId="{5C116147-3699-459F-BAEA-BCEABBB49D64}" type="presParOf" srcId="{EE97B1D6-5A52-4346-AB15-387FB7DB8FEB}" destId="{7DDE7675-B3F3-4874-AE01-7D7B791ABA57}" srcOrd="2" destOrd="0" presId="urn:microsoft.com/office/officeart/2005/8/layout/vList2"/>
    <dgm:cxn modelId="{D235ABC8-5942-4D9F-9493-CE3888EA843E}" type="presParOf" srcId="{EE97B1D6-5A52-4346-AB15-387FB7DB8FEB}" destId="{117F709D-CC1C-453B-8376-193733E2C7C0}" srcOrd="3" destOrd="0" presId="urn:microsoft.com/office/officeart/2005/8/layout/vList2"/>
    <dgm:cxn modelId="{FF0EB8D8-D8C4-48A6-84AE-B67D460E07F9}" type="presParOf" srcId="{EE97B1D6-5A52-4346-AB15-387FB7DB8FEB}" destId="{6A9A6C47-460D-4005-8598-6037D2755953}" srcOrd="4" destOrd="0" presId="urn:microsoft.com/office/officeart/2005/8/layout/vList2"/>
    <dgm:cxn modelId="{4EACD312-57DE-4458-9881-6D9084D57DDB}" type="presParOf" srcId="{EE97B1D6-5A52-4346-AB15-387FB7DB8FEB}" destId="{B1FCD656-F377-4E31-8187-A4F0010F7394}" srcOrd="5" destOrd="0" presId="urn:microsoft.com/office/officeart/2005/8/layout/vList2"/>
    <dgm:cxn modelId="{40AB062A-A010-4900-90BB-0EC87E2546C7}" type="presParOf" srcId="{EE97B1D6-5A52-4346-AB15-387FB7DB8FEB}" destId="{635E125A-76FA-41D4-BEB7-FC9717B4899B}" srcOrd="6" destOrd="0" presId="urn:microsoft.com/office/officeart/2005/8/layout/vList2"/>
    <dgm:cxn modelId="{3C1508B5-6034-4465-8F7F-E9D7CEB1435F}" type="presParOf" srcId="{EE97B1D6-5A52-4346-AB15-387FB7DB8FEB}" destId="{9BD286BC-A2FA-4876-B47B-9D37B7D2A776}" srcOrd="7" destOrd="0" presId="urn:microsoft.com/office/officeart/2005/8/layout/vList2"/>
    <dgm:cxn modelId="{93E3188D-22FF-489E-BD9E-7F368EB975E9}" type="presParOf" srcId="{EE97B1D6-5A52-4346-AB15-387FB7DB8FEB}" destId="{8E7F92FD-78F4-4717-8C39-6B2CAE6FAE4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5705E2-3515-4D99-B56D-9AEC4A3EFF67}" type="doc">
      <dgm:prSet loTypeId="urn:diagrams.loki3.com/NumberedList" loCatId="list" qsTypeId="urn:microsoft.com/office/officeart/2005/8/quickstyle/simple1" qsCatId="simple" csTypeId="urn:microsoft.com/office/officeart/2005/8/colors/accent1_2" csCatId="accent1" phldr="1"/>
      <dgm:spPr/>
      <dgm:t>
        <a:bodyPr/>
        <a:lstStyle/>
        <a:p>
          <a:endParaRPr lang="en-GB"/>
        </a:p>
      </dgm:t>
    </dgm:pt>
    <dgm:pt modelId="{99481883-0674-4D44-8446-74BCDE6A1DFC}">
      <dgm:prSet/>
      <dgm:spPr/>
      <dgm:t>
        <a:bodyPr/>
        <a:lstStyle/>
        <a:p>
          <a:r>
            <a:t>1</a:t>
          </a:r>
        </a:p>
      </dgm:t>
    </dgm:pt>
    <dgm:pt modelId="{28B2E056-2EB5-49D8-AC04-619D7B890BC2}" type="parTrans" cxnId="{87413590-4B17-4CA0-822F-FBB95BF97E1E}">
      <dgm:prSet/>
      <dgm:spPr/>
      <dgm:t>
        <a:bodyPr/>
        <a:lstStyle/>
        <a:p>
          <a:endParaRPr lang="en-GB"/>
        </a:p>
      </dgm:t>
    </dgm:pt>
    <dgm:pt modelId="{9F318361-1029-4834-9337-E9A051078FD9}" type="sibTrans" cxnId="{87413590-4B17-4CA0-822F-FBB95BF97E1E}">
      <dgm:prSet/>
      <dgm:spPr/>
      <dgm:t>
        <a:bodyPr/>
        <a:lstStyle/>
        <a:p>
          <a:endParaRPr lang="en-GB"/>
        </a:p>
      </dgm:t>
    </dgm:pt>
    <dgm:pt modelId="{3E932FAC-AFFB-4DB9-A704-E9E89F1BC7AC}">
      <dgm:prSet/>
      <dgm:spPr/>
      <dgm:t>
        <a:bodyPr/>
        <a:lstStyle/>
        <a:p>
          <a:r>
            <a:rPr lang="en-US" dirty="0"/>
            <a:t>Get a quick list</a:t>
          </a:r>
          <a:endParaRPr lang="en-GB" dirty="0"/>
        </a:p>
      </dgm:t>
    </dgm:pt>
    <dgm:pt modelId="{FF0B8077-FFE8-4283-A9EF-8199DBD07B05}" type="parTrans" cxnId="{FA385862-84AE-4C07-B472-162EA86F5915}">
      <dgm:prSet/>
      <dgm:spPr/>
      <dgm:t>
        <a:bodyPr/>
        <a:lstStyle/>
        <a:p>
          <a:endParaRPr lang="en-GB"/>
        </a:p>
      </dgm:t>
    </dgm:pt>
    <dgm:pt modelId="{3C4A55D1-C581-4828-87EE-CBA6731395F2}" type="sibTrans" cxnId="{FA385862-84AE-4C07-B472-162EA86F5915}">
      <dgm:prSet/>
      <dgm:spPr/>
      <dgm:t>
        <a:bodyPr/>
        <a:lstStyle/>
        <a:p>
          <a:endParaRPr lang="en-GB"/>
        </a:p>
      </dgm:t>
    </dgm:pt>
    <dgm:pt modelId="{035CC2E5-363B-4759-AEE8-F9E67FA03873}">
      <dgm:prSet/>
      <dgm:spPr/>
      <dgm:t>
        <a:bodyPr/>
        <a:lstStyle/>
        <a:p>
          <a:r>
            <a:rPr lang="en-US" dirty="0"/>
            <a:t>Anything Else?</a:t>
          </a:r>
        </a:p>
      </dgm:t>
    </dgm:pt>
    <dgm:pt modelId="{2AEB8EB8-E44D-4286-870D-98E1A21E37C6}" type="parTrans" cxnId="{4E238BA9-1B0F-4797-B1BB-18FCECE654A6}">
      <dgm:prSet/>
      <dgm:spPr/>
      <dgm:t>
        <a:bodyPr/>
        <a:lstStyle/>
        <a:p>
          <a:endParaRPr lang="en-GB"/>
        </a:p>
      </dgm:t>
    </dgm:pt>
    <dgm:pt modelId="{F9B7A194-10F9-49AD-8BFA-BA828B7939CA}" type="sibTrans" cxnId="{4E238BA9-1B0F-4797-B1BB-18FCECE654A6}">
      <dgm:prSet/>
      <dgm:spPr/>
      <dgm:t>
        <a:bodyPr/>
        <a:lstStyle/>
        <a:p>
          <a:endParaRPr lang="en-GB"/>
        </a:p>
      </dgm:t>
    </dgm:pt>
    <dgm:pt modelId="{15BB1CCA-A899-4C4D-A0E8-52301A56D9A6}">
      <dgm:prSet/>
      <dgm:spPr/>
      <dgm:t>
        <a:bodyPr/>
        <a:lstStyle/>
        <a:p>
          <a:r>
            <a:rPr lang="en-US" dirty="0"/>
            <a:t>Which is most important?</a:t>
          </a:r>
        </a:p>
      </dgm:t>
    </dgm:pt>
    <dgm:pt modelId="{FA305DD2-8E1E-4E0F-9F66-74C0C892BA56}" type="parTrans" cxnId="{7B6224F3-0855-4792-9DA0-6FB54A36E610}">
      <dgm:prSet/>
      <dgm:spPr/>
      <dgm:t>
        <a:bodyPr/>
        <a:lstStyle/>
        <a:p>
          <a:endParaRPr lang="en-GB"/>
        </a:p>
      </dgm:t>
    </dgm:pt>
    <dgm:pt modelId="{D88A317B-8B59-4F4F-8A96-778B2E592426}" type="sibTrans" cxnId="{7B6224F3-0855-4792-9DA0-6FB54A36E610}">
      <dgm:prSet/>
      <dgm:spPr/>
      <dgm:t>
        <a:bodyPr/>
        <a:lstStyle/>
        <a:p>
          <a:endParaRPr lang="en-GB"/>
        </a:p>
      </dgm:t>
    </dgm:pt>
    <dgm:pt modelId="{FE2908DE-3A60-42DB-822F-31B5B7EDBB02}">
      <dgm:prSet/>
      <dgm:spPr/>
      <dgm:t>
        <a:bodyPr/>
        <a:lstStyle/>
        <a:p>
          <a:r>
            <a:rPr lang="en-US" dirty="0"/>
            <a:t>Go into depth </a:t>
          </a:r>
        </a:p>
      </dgm:t>
    </dgm:pt>
    <dgm:pt modelId="{9DC02696-C326-4E3E-9FD9-163C49C74330}" type="parTrans" cxnId="{5737CA2C-028A-468B-849B-F8D21C780C0A}">
      <dgm:prSet/>
      <dgm:spPr/>
      <dgm:t>
        <a:bodyPr/>
        <a:lstStyle/>
        <a:p>
          <a:endParaRPr lang="en-GB"/>
        </a:p>
      </dgm:t>
    </dgm:pt>
    <dgm:pt modelId="{07E72CE9-FBBF-44F9-AA64-8F99A28ED741}" type="sibTrans" cxnId="{5737CA2C-028A-468B-849B-F8D21C780C0A}">
      <dgm:prSet/>
      <dgm:spPr/>
      <dgm:t>
        <a:bodyPr/>
        <a:lstStyle/>
        <a:p>
          <a:endParaRPr lang="en-GB"/>
        </a:p>
      </dgm:t>
    </dgm:pt>
    <dgm:pt modelId="{F3A11D51-FF2D-4DAB-B21F-84D3FAA5E1A1}">
      <dgm:prSet/>
      <dgm:spPr/>
      <dgm:t>
        <a:bodyPr/>
        <a:lstStyle/>
        <a:p>
          <a:r>
            <a:rPr lang="en-US" dirty="0"/>
            <a:t>Summarize</a:t>
          </a:r>
        </a:p>
      </dgm:t>
    </dgm:pt>
    <dgm:pt modelId="{1034CED4-0706-41F3-B4E7-99224FC7549D}" type="parTrans" cxnId="{02BCC0B4-6A7D-40DA-8502-D8957263093F}">
      <dgm:prSet/>
      <dgm:spPr/>
      <dgm:t>
        <a:bodyPr/>
        <a:lstStyle/>
        <a:p>
          <a:endParaRPr lang="en-GB"/>
        </a:p>
      </dgm:t>
    </dgm:pt>
    <dgm:pt modelId="{5D29C74B-57C6-4EBC-BC76-94C3D32C8427}" type="sibTrans" cxnId="{02BCC0B4-6A7D-40DA-8502-D8957263093F}">
      <dgm:prSet/>
      <dgm:spPr/>
      <dgm:t>
        <a:bodyPr/>
        <a:lstStyle/>
        <a:p>
          <a:endParaRPr lang="en-GB"/>
        </a:p>
      </dgm:t>
    </dgm:pt>
    <dgm:pt modelId="{AEF03D84-2759-4196-9B0C-6E3C1A1549BE}">
      <dgm:prSet/>
      <dgm:spPr/>
      <dgm:t>
        <a:bodyPr/>
        <a:lstStyle/>
        <a:p>
          <a:r>
            <a:rPr lang="en-US" dirty="0"/>
            <a:t>Priority order</a:t>
          </a:r>
        </a:p>
      </dgm:t>
    </dgm:pt>
    <dgm:pt modelId="{D00D606E-1763-4E6D-8EEF-0FB7885713C6}" type="parTrans" cxnId="{55FD31A5-BB3F-48D6-9376-04DCC80DD349}">
      <dgm:prSet/>
      <dgm:spPr/>
      <dgm:t>
        <a:bodyPr/>
        <a:lstStyle/>
        <a:p>
          <a:endParaRPr lang="en-GB"/>
        </a:p>
      </dgm:t>
    </dgm:pt>
    <dgm:pt modelId="{00880079-3491-4C61-9DC8-599384F69D81}" type="sibTrans" cxnId="{55FD31A5-BB3F-48D6-9376-04DCC80DD349}">
      <dgm:prSet/>
      <dgm:spPr/>
      <dgm:t>
        <a:bodyPr/>
        <a:lstStyle/>
        <a:p>
          <a:endParaRPr lang="en-GB"/>
        </a:p>
      </dgm:t>
    </dgm:pt>
    <dgm:pt modelId="{0D640676-5C35-497D-A9B9-C644E809E27A}">
      <dgm:prSet/>
      <dgm:spPr/>
      <dgm:t>
        <a:bodyPr/>
        <a:lstStyle/>
        <a:p>
          <a:r>
            <a:rPr lang="en-US" dirty="0"/>
            <a:t>2</a:t>
          </a:r>
        </a:p>
      </dgm:t>
    </dgm:pt>
    <dgm:pt modelId="{2DDA14C3-370C-452C-A5B1-8810247F484A}" type="parTrans" cxnId="{13DE803A-E765-4CF5-8835-CD9E8BD35E63}">
      <dgm:prSet/>
      <dgm:spPr/>
      <dgm:t>
        <a:bodyPr/>
        <a:lstStyle/>
        <a:p>
          <a:endParaRPr lang="en-GB"/>
        </a:p>
      </dgm:t>
    </dgm:pt>
    <dgm:pt modelId="{7E8C510C-857C-40D6-A00A-289C0F3389EE}" type="sibTrans" cxnId="{13DE803A-E765-4CF5-8835-CD9E8BD35E63}">
      <dgm:prSet/>
      <dgm:spPr/>
      <dgm:t>
        <a:bodyPr/>
        <a:lstStyle/>
        <a:p>
          <a:endParaRPr lang="en-GB"/>
        </a:p>
      </dgm:t>
    </dgm:pt>
    <dgm:pt modelId="{4676E1EE-CD44-444B-ABA5-1DEBCA930153}">
      <dgm:prSet/>
      <dgm:spPr/>
      <dgm:t>
        <a:bodyPr/>
        <a:lstStyle/>
        <a:p>
          <a:r>
            <a:rPr lang="en-US" dirty="0"/>
            <a:t>3</a:t>
          </a:r>
        </a:p>
      </dgm:t>
    </dgm:pt>
    <dgm:pt modelId="{197CE42A-5F51-41DA-B546-E814CE66B3F0}" type="parTrans" cxnId="{75356669-3B7A-4C3F-84AA-B10625DF923A}">
      <dgm:prSet/>
      <dgm:spPr/>
      <dgm:t>
        <a:bodyPr/>
        <a:lstStyle/>
        <a:p>
          <a:endParaRPr lang="en-GB"/>
        </a:p>
      </dgm:t>
    </dgm:pt>
    <dgm:pt modelId="{2E0283A9-3C4B-45ED-8C62-4C3DD3D07549}" type="sibTrans" cxnId="{75356669-3B7A-4C3F-84AA-B10625DF923A}">
      <dgm:prSet/>
      <dgm:spPr/>
      <dgm:t>
        <a:bodyPr/>
        <a:lstStyle/>
        <a:p>
          <a:endParaRPr lang="en-GB"/>
        </a:p>
      </dgm:t>
    </dgm:pt>
    <dgm:pt modelId="{926A9650-52E0-46D6-94AB-16158DDBF13A}">
      <dgm:prSet/>
      <dgm:spPr/>
      <dgm:t>
        <a:bodyPr/>
        <a:lstStyle/>
        <a:p>
          <a:r>
            <a:rPr lang="en-US" dirty="0"/>
            <a:t>4</a:t>
          </a:r>
        </a:p>
      </dgm:t>
    </dgm:pt>
    <dgm:pt modelId="{0313083F-6CC3-4F21-8E04-0CA4D5E97C60}" type="parTrans" cxnId="{13B9D688-A543-499C-A4EF-B8E6C125D4B6}">
      <dgm:prSet/>
      <dgm:spPr/>
      <dgm:t>
        <a:bodyPr/>
        <a:lstStyle/>
        <a:p>
          <a:endParaRPr lang="en-GB"/>
        </a:p>
      </dgm:t>
    </dgm:pt>
    <dgm:pt modelId="{07D534FD-051D-4CA1-B766-8EDB426B801B}" type="sibTrans" cxnId="{13B9D688-A543-499C-A4EF-B8E6C125D4B6}">
      <dgm:prSet/>
      <dgm:spPr/>
      <dgm:t>
        <a:bodyPr/>
        <a:lstStyle/>
        <a:p>
          <a:endParaRPr lang="en-GB"/>
        </a:p>
      </dgm:t>
    </dgm:pt>
    <dgm:pt modelId="{9279C4C4-F4DE-4841-9DEA-99896AA01911}">
      <dgm:prSet/>
      <dgm:spPr/>
      <dgm:t>
        <a:bodyPr/>
        <a:lstStyle/>
        <a:p>
          <a:r>
            <a:rPr lang="en-US" dirty="0"/>
            <a:t>5</a:t>
          </a:r>
        </a:p>
      </dgm:t>
    </dgm:pt>
    <dgm:pt modelId="{B20D2D78-6BC5-4B8B-B702-94236177F3C2}" type="parTrans" cxnId="{B15BB898-7A1C-4B15-887A-3D49FE682D81}">
      <dgm:prSet/>
      <dgm:spPr/>
      <dgm:t>
        <a:bodyPr/>
        <a:lstStyle/>
        <a:p>
          <a:endParaRPr lang="en-GB"/>
        </a:p>
      </dgm:t>
    </dgm:pt>
    <dgm:pt modelId="{F8BE4FB2-303D-4477-8653-C37453399E79}" type="sibTrans" cxnId="{B15BB898-7A1C-4B15-887A-3D49FE682D81}">
      <dgm:prSet/>
      <dgm:spPr/>
      <dgm:t>
        <a:bodyPr/>
        <a:lstStyle/>
        <a:p>
          <a:endParaRPr lang="en-GB"/>
        </a:p>
      </dgm:t>
    </dgm:pt>
    <dgm:pt modelId="{EDF2FA28-8ED4-436A-89EC-394CB0C2AB0A}">
      <dgm:prSet/>
      <dgm:spPr/>
      <dgm:t>
        <a:bodyPr/>
        <a:lstStyle/>
        <a:p>
          <a:r>
            <a:rPr lang="en-US" dirty="0"/>
            <a:t>6</a:t>
          </a:r>
        </a:p>
      </dgm:t>
    </dgm:pt>
    <dgm:pt modelId="{66839DAB-4975-40D3-B8FB-9E44F1047135}" type="parTrans" cxnId="{107E676E-47C5-4B16-8215-CD282C5A1D77}">
      <dgm:prSet/>
      <dgm:spPr/>
      <dgm:t>
        <a:bodyPr/>
        <a:lstStyle/>
        <a:p>
          <a:endParaRPr lang="en-GB"/>
        </a:p>
      </dgm:t>
    </dgm:pt>
    <dgm:pt modelId="{4534BAE4-5377-4CAD-9C55-CA9872F53F6C}" type="sibTrans" cxnId="{107E676E-47C5-4B16-8215-CD282C5A1D77}">
      <dgm:prSet/>
      <dgm:spPr/>
      <dgm:t>
        <a:bodyPr/>
        <a:lstStyle/>
        <a:p>
          <a:endParaRPr lang="en-GB"/>
        </a:p>
      </dgm:t>
    </dgm:pt>
    <dgm:pt modelId="{FC43C94F-AFA1-407C-93EB-1FE511234BC0}" type="pres">
      <dgm:prSet presAssocID="{D15705E2-3515-4D99-B56D-9AEC4A3EFF67}" presName="Name0" presStyleCnt="0">
        <dgm:presLayoutVars>
          <dgm:dir/>
          <dgm:animLvl val="lvl"/>
          <dgm:resizeHandles/>
        </dgm:presLayoutVars>
      </dgm:prSet>
      <dgm:spPr/>
    </dgm:pt>
    <dgm:pt modelId="{460CBCAD-F4F8-410B-B145-D7E99AA208BE}" type="pres">
      <dgm:prSet presAssocID="{99481883-0674-4D44-8446-74BCDE6A1DFC}" presName="composite" presStyleCnt="0"/>
      <dgm:spPr/>
    </dgm:pt>
    <dgm:pt modelId="{B58B8E88-7936-43CE-996D-695524608AAD}" type="pres">
      <dgm:prSet presAssocID="{99481883-0674-4D44-8446-74BCDE6A1DFC}" presName="desTx" presStyleLbl="fgAccFollowNode1" presStyleIdx="0" presStyleCnt="6">
        <dgm:presLayoutVars>
          <dgm:bulletEnabled val="1"/>
        </dgm:presLayoutVars>
      </dgm:prSet>
      <dgm:spPr/>
    </dgm:pt>
    <dgm:pt modelId="{F3428EA1-0D3A-4925-B7C0-18119F924644}" type="pres">
      <dgm:prSet presAssocID="{99481883-0674-4D44-8446-74BCDE6A1DFC}" presName="labelTx" presStyleLbl="node1" presStyleIdx="0" presStyleCnt="6">
        <dgm:presLayoutVars>
          <dgm:chMax val="0"/>
          <dgm:chPref val="0"/>
          <dgm:bulletEnabled val="1"/>
        </dgm:presLayoutVars>
      </dgm:prSet>
      <dgm:spPr/>
    </dgm:pt>
    <dgm:pt modelId="{29AC06C3-2AA2-48C0-BACC-A996ACD0957D}" type="pres">
      <dgm:prSet presAssocID="{9F318361-1029-4834-9337-E9A051078FD9}" presName="sp" presStyleCnt="0"/>
      <dgm:spPr/>
    </dgm:pt>
    <dgm:pt modelId="{BBEAE443-060E-42B7-8AF7-913A1893A512}" type="pres">
      <dgm:prSet presAssocID="{0D640676-5C35-497D-A9B9-C644E809E27A}" presName="composite" presStyleCnt="0"/>
      <dgm:spPr/>
    </dgm:pt>
    <dgm:pt modelId="{B48F5B66-7927-4EDF-9E8B-EB1CEE4FF0F3}" type="pres">
      <dgm:prSet presAssocID="{0D640676-5C35-497D-A9B9-C644E809E27A}" presName="desTx" presStyleLbl="fgAccFollowNode1" presStyleIdx="1" presStyleCnt="6">
        <dgm:presLayoutVars>
          <dgm:bulletEnabled val="1"/>
        </dgm:presLayoutVars>
      </dgm:prSet>
      <dgm:spPr/>
    </dgm:pt>
    <dgm:pt modelId="{C51D0F6C-68F2-4A41-B73F-431F7DA16B93}" type="pres">
      <dgm:prSet presAssocID="{0D640676-5C35-497D-A9B9-C644E809E27A}" presName="labelTx" presStyleLbl="node1" presStyleIdx="1" presStyleCnt="6">
        <dgm:presLayoutVars>
          <dgm:chMax val="0"/>
          <dgm:chPref val="0"/>
          <dgm:bulletEnabled val="1"/>
        </dgm:presLayoutVars>
      </dgm:prSet>
      <dgm:spPr/>
    </dgm:pt>
    <dgm:pt modelId="{77AC191B-AC1D-4EBA-86EC-63E96C7E280E}" type="pres">
      <dgm:prSet presAssocID="{7E8C510C-857C-40D6-A00A-289C0F3389EE}" presName="sp" presStyleCnt="0"/>
      <dgm:spPr/>
    </dgm:pt>
    <dgm:pt modelId="{C214B7AB-B2A9-43E8-B2EE-B76E38D7DF2F}" type="pres">
      <dgm:prSet presAssocID="{4676E1EE-CD44-444B-ABA5-1DEBCA930153}" presName="composite" presStyleCnt="0"/>
      <dgm:spPr/>
    </dgm:pt>
    <dgm:pt modelId="{E736E86F-765E-4B74-9A45-59B088D7DCFD}" type="pres">
      <dgm:prSet presAssocID="{4676E1EE-CD44-444B-ABA5-1DEBCA930153}" presName="desTx" presStyleLbl="fgAccFollowNode1" presStyleIdx="2" presStyleCnt="6">
        <dgm:presLayoutVars>
          <dgm:bulletEnabled val="1"/>
        </dgm:presLayoutVars>
      </dgm:prSet>
      <dgm:spPr/>
    </dgm:pt>
    <dgm:pt modelId="{4831D908-A273-4987-A465-B06E52375A43}" type="pres">
      <dgm:prSet presAssocID="{4676E1EE-CD44-444B-ABA5-1DEBCA930153}" presName="labelTx" presStyleLbl="node1" presStyleIdx="2" presStyleCnt="6">
        <dgm:presLayoutVars>
          <dgm:chMax val="0"/>
          <dgm:chPref val="0"/>
          <dgm:bulletEnabled val="1"/>
        </dgm:presLayoutVars>
      </dgm:prSet>
      <dgm:spPr/>
    </dgm:pt>
    <dgm:pt modelId="{A19F1DC6-EA34-4878-91B7-B1A29AE06883}" type="pres">
      <dgm:prSet presAssocID="{2E0283A9-3C4B-45ED-8C62-4C3DD3D07549}" presName="sp" presStyleCnt="0"/>
      <dgm:spPr/>
    </dgm:pt>
    <dgm:pt modelId="{4CFF67E8-1EFE-4E9A-8657-6A6C5F2F7C74}" type="pres">
      <dgm:prSet presAssocID="{926A9650-52E0-46D6-94AB-16158DDBF13A}" presName="composite" presStyleCnt="0"/>
      <dgm:spPr/>
    </dgm:pt>
    <dgm:pt modelId="{A3DC1B00-8D64-4A68-A593-FA1F00481C20}" type="pres">
      <dgm:prSet presAssocID="{926A9650-52E0-46D6-94AB-16158DDBF13A}" presName="desTx" presStyleLbl="fgAccFollowNode1" presStyleIdx="3" presStyleCnt="6">
        <dgm:presLayoutVars>
          <dgm:bulletEnabled val="1"/>
        </dgm:presLayoutVars>
      </dgm:prSet>
      <dgm:spPr/>
    </dgm:pt>
    <dgm:pt modelId="{437E27AA-FBF7-4F2D-9434-F76586CF17FD}" type="pres">
      <dgm:prSet presAssocID="{926A9650-52E0-46D6-94AB-16158DDBF13A}" presName="labelTx" presStyleLbl="node1" presStyleIdx="3" presStyleCnt="6">
        <dgm:presLayoutVars>
          <dgm:chMax val="0"/>
          <dgm:chPref val="0"/>
          <dgm:bulletEnabled val="1"/>
        </dgm:presLayoutVars>
      </dgm:prSet>
      <dgm:spPr/>
    </dgm:pt>
    <dgm:pt modelId="{2EF70BFF-56BB-4687-9050-6A26A1609B39}" type="pres">
      <dgm:prSet presAssocID="{07D534FD-051D-4CA1-B766-8EDB426B801B}" presName="sp" presStyleCnt="0"/>
      <dgm:spPr/>
    </dgm:pt>
    <dgm:pt modelId="{0B9A5957-3EB7-4FBC-833C-4612899B8AA9}" type="pres">
      <dgm:prSet presAssocID="{9279C4C4-F4DE-4841-9DEA-99896AA01911}" presName="composite" presStyleCnt="0"/>
      <dgm:spPr/>
    </dgm:pt>
    <dgm:pt modelId="{707B2B01-2E10-40C2-B3B3-005BC125EA30}" type="pres">
      <dgm:prSet presAssocID="{9279C4C4-F4DE-4841-9DEA-99896AA01911}" presName="desTx" presStyleLbl="fgAccFollowNode1" presStyleIdx="4" presStyleCnt="6">
        <dgm:presLayoutVars>
          <dgm:bulletEnabled val="1"/>
        </dgm:presLayoutVars>
      </dgm:prSet>
      <dgm:spPr/>
    </dgm:pt>
    <dgm:pt modelId="{3EF5D75C-7F62-4EE1-8DB0-AFC98BDC0B57}" type="pres">
      <dgm:prSet presAssocID="{9279C4C4-F4DE-4841-9DEA-99896AA01911}" presName="labelTx" presStyleLbl="node1" presStyleIdx="4" presStyleCnt="6">
        <dgm:presLayoutVars>
          <dgm:chMax val="0"/>
          <dgm:chPref val="0"/>
          <dgm:bulletEnabled val="1"/>
        </dgm:presLayoutVars>
      </dgm:prSet>
      <dgm:spPr/>
    </dgm:pt>
    <dgm:pt modelId="{B536E513-4E73-497B-930F-5C6F84D773DA}" type="pres">
      <dgm:prSet presAssocID="{F8BE4FB2-303D-4477-8653-C37453399E79}" presName="sp" presStyleCnt="0"/>
      <dgm:spPr/>
    </dgm:pt>
    <dgm:pt modelId="{CE45BA75-BC00-4785-A083-8B63130DC0CE}" type="pres">
      <dgm:prSet presAssocID="{EDF2FA28-8ED4-436A-89EC-394CB0C2AB0A}" presName="composite" presStyleCnt="0"/>
      <dgm:spPr/>
    </dgm:pt>
    <dgm:pt modelId="{2E124CE3-AB35-4909-9A7D-831613F60273}" type="pres">
      <dgm:prSet presAssocID="{EDF2FA28-8ED4-436A-89EC-394CB0C2AB0A}" presName="desTx" presStyleLbl="fgAccFollowNode1" presStyleIdx="5" presStyleCnt="6">
        <dgm:presLayoutVars>
          <dgm:bulletEnabled val="1"/>
        </dgm:presLayoutVars>
      </dgm:prSet>
      <dgm:spPr/>
    </dgm:pt>
    <dgm:pt modelId="{9B2DB258-07E3-44EC-8EE1-0E07FE9ECEB2}" type="pres">
      <dgm:prSet presAssocID="{EDF2FA28-8ED4-436A-89EC-394CB0C2AB0A}" presName="labelTx" presStyleLbl="node1" presStyleIdx="5" presStyleCnt="6">
        <dgm:presLayoutVars>
          <dgm:chMax val="0"/>
          <dgm:chPref val="0"/>
          <dgm:bulletEnabled val="1"/>
        </dgm:presLayoutVars>
      </dgm:prSet>
      <dgm:spPr/>
    </dgm:pt>
  </dgm:ptLst>
  <dgm:cxnLst>
    <dgm:cxn modelId="{5737CA2C-028A-468B-849B-F8D21C780C0A}" srcId="{926A9650-52E0-46D6-94AB-16158DDBF13A}" destId="{FE2908DE-3A60-42DB-822F-31B5B7EDBB02}" srcOrd="0" destOrd="0" parTransId="{9DC02696-C326-4E3E-9FD9-163C49C74330}" sibTransId="{07E72CE9-FBBF-44F9-AA64-8F99A28ED741}"/>
    <dgm:cxn modelId="{7FDFA12F-AAFB-449A-BD4F-ECC19BDF636C}" type="presOf" srcId="{FE2908DE-3A60-42DB-822F-31B5B7EDBB02}" destId="{A3DC1B00-8D64-4A68-A593-FA1F00481C20}" srcOrd="0" destOrd="0" presId="urn:diagrams.loki3.com/NumberedList"/>
    <dgm:cxn modelId="{A05E4530-893D-434D-8088-F59F0BBA945F}" type="presOf" srcId="{9279C4C4-F4DE-4841-9DEA-99896AA01911}" destId="{3EF5D75C-7F62-4EE1-8DB0-AFC98BDC0B57}" srcOrd="0" destOrd="0" presId="urn:diagrams.loki3.com/NumberedList"/>
    <dgm:cxn modelId="{13DE803A-E765-4CF5-8835-CD9E8BD35E63}" srcId="{D15705E2-3515-4D99-B56D-9AEC4A3EFF67}" destId="{0D640676-5C35-497D-A9B9-C644E809E27A}" srcOrd="1" destOrd="0" parTransId="{2DDA14C3-370C-452C-A5B1-8810247F484A}" sibTransId="{7E8C510C-857C-40D6-A00A-289C0F3389EE}"/>
    <dgm:cxn modelId="{F5195160-77F2-4EAF-851F-F9D5F059DE3F}" type="presOf" srcId="{15BB1CCA-A899-4C4D-A0E8-52301A56D9A6}" destId="{E736E86F-765E-4B74-9A45-59B088D7DCFD}" srcOrd="0" destOrd="0" presId="urn:diagrams.loki3.com/NumberedList"/>
    <dgm:cxn modelId="{FA385862-84AE-4C07-B472-162EA86F5915}" srcId="{99481883-0674-4D44-8446-74BCDE6A1DFC}" destId="{3E932FAC-AFFB-4DB9-A704-E9E89F1BC7AC}" srcOrd="0" destOrd="0" parTransId="{FF0B8077-FFE8-4283-A9EF-8199DBD07B05}" sibTransId="{3C4A55D1-C581-4828-87EE-CBA6731395F2}"/>
    <dgm:cxn modelId="{75356669-3B7A-4C3F-84AA-B10625DF923A}" srcId="{D15705E2-3515-4D99-B56D-9AEC4A3EFF67}" destId="{4676E1EE-CD44-444B-ABA5-1DEBCA930153}" srcOrd="2" destOrd="0" parTransId="{197CE42A-5F51-41DA-B546-E814CE66B3F0}" sibTransId="{2E0283A9-3C4B-45ED-8C62-4C3DD3D07549}"/>
    <dgm:cxn modelId="{107E676E-47C5-4B16-8215-CD282C5A1D77}" srcId="{D15705E2-3515-4D99-B56D-9AEC4A3EFF67}" destId="{EDF2FA28-8ED4-436A-89EC-394CB0C2AB0A}" srcOrd="5" destOrd="0" parTransId="{66839DAB-4975-40D3-B8FB-9E44F1047135}" sibTransId="{4534BAE4-5377-4CAD-9C55-CA9872F53F6C}"/>
    <dgm:cxn modelId="{99CAF56E-269B-4FFE-B4AF-A433922756E8}" type="presOf" srcId="{035CC2E5-363B-4759-AEE8-F9E67FA03873}" destId="{B48F5B66-7927-4EDF-9E8B-EB1CEE4FF0F3}" srcOrd="0" destOrd="0" presId="urn:diagrams.loki3.com/NumberedList"/>
    <dgm:cxn modelId="{13B9D688-A543-499C-A4EF-B8E6C125D4B6}" srcId="{D15705E2-3515-4D99-B56D-9AEC4A3EFF67}" destId="{926A9650-52E0-46D6-94AB-16158DDBF13A}" srcOrd="3" destOrd="0" parTransId="{0313083F-6CC3-4F21-8E04-0CA4D5E97C60}" sibTransId="{07D534FD-051D-4CA1-B766-8EDB426B801B}"/>
    <dgm:cxn modelId="{87413590-4B17-4CA0-822F-FBB95BF97E1E}" srcId="{D15705E2-3515-4D99-B56D-9AEC4A3EFF67}" destId="{99481883-0674-4D44-8446-74BCDE6A1DFC}" srcOrd="0" destOrd="0" parTransId="{28B2E056-2EB5-49D8-AC04-619D7B890BC2}" sibTransId="{9F318361-1029-4834-9337-E9A051078FD9}"/>
    <dgm:cxn modelId="{B15BB898-7A1C-4B15-887A-3D49FE682D81}" srcId="{D15705E2-3515-4D99-B56D-9AEC4A3EFF67}" destId="{9279C4C4-F4DE-4841-9DEA-99896AA01911}" srcOrd="4" destOrd="0" parTransId="{B20D2D78-6BC5-4B8B-B702-94236177F3C2}" sibTransId="{F8BE4FB2-303D-4477-8653-C37453399E79}"/>
    <dgm:cxn modelId="{2F1F79A0-D05B-4BA7-BE3C-CBD94D7E27F1}" type="presOf" srcId="{AEF03D84-2759-4196-9B0C-6E3C1A1549BE}" destId="{2E124CE3-AB35-4909-9A7D-831613F60273}" srcOrd="0" destOrd="0" presId="urn:diagrams.loki3.com/NumberedList"/>
    <dgm:cxn modelId="{55FD31A5-BB3F-48D6-9376-04DCC80DD349}" srcId="{EDF2FA28-8ED4-436A-89EC-394CB0C2AB0A}" destId="{AEF03D84-2759-4196-9B0C-6E3C1A1549BE}" srcOrd="0" destOrd="0" parTransId="{D00D606E-1763-4E6D-8EEF-0FB7885713C6}" sibTransId="{00880079-3491-4C61-9DC8-599384F69D81}"/>
    <dgm:cxn modelId="{4E238BA9-1B0F-4797-B1BB-18FCECE654A6}" srcId="{0D640676-5C35-497D-A9B9-C644E809E27A}" destId="{035CC2E5-363B-4759-AEE8-F9E67FA03873}" srcOrd="0" destOrd="0" parTransId="{2AEB8EB8-E44D-4286-870D-98E1A21E37C6}" sibTransId="{F9B7A194-10F9-49AD-8BFA-BA828B7939CA}"/>
    <dgm:cxn modelId="{02BCC0B4-6A7D-40DA-8502-D8957263093F}" srcId="{9279C4C4-F4DE-4841-9DEA-99896AA01911}" destId="{F3A11D51-FF2D-4DAB-B21F-84D3FAA5E1A1}" srcOrd="0" destOrd="0" parTransId="{1034CED4-0706-41F3-B4E7-99224FC7549D}" sibTransId="{5D29C74B-57C6-4EBC-BC76-94C3D32C8427}"/>
    <dgm:cxn modelId="{A3440CB7-BB25-4FFD-AE78-7E77FB7858BE}" type="presOf" srcId="{3E932FAC-AFFB-4DB9-A704-E9E89F1BC7AC}" destId="{B58B8E88-7936-43CE-996D-695524608AAD}" srcOrd="0" destOrd="0" presId="urn:diagrams.loki3.com/NumberedList"/>
    <dgm:cxn modelId="{D1CBCAC1-9E9F-4C20-909F-EBE7E27CAD67}" type="presOf" srcId="{EDF2FA28-8ED4-436A-89EC-394CB0C2AB0A}" destId="{9B2DB258-07E3-44EC-8EE1-0E07FE9ECEB2}" srcOrd="0" destOrd="0" presId="urn:diagrams.loki3.com/NumberedList"/>
    <dgm:cxn modelId="{8D28D7C2-5749-4254-B340-ACF019FD7820}" type="presOf" srcId="{F3A11D51-FF2D-4DAB-B21F-84D3FAA5E1A1}" destId="{707B2B01-2E10-40C2-B3B3-005BC125EA30}" srcOrd="0" destOrd="0" presId="urn:diagrams.loki3.com/NumberedList"/>
    <dgm:cxn modelId="{E0A228CD-268C-4D87-AF2F-51DFA3E25F86}" type="presOf" srcId="{99481883-0674-4D44-8446-74BCDE6A1DFC}" destId="{F3428EA1-0D3A-4925-B7C0-18119F924644}" srcOrd="0" destOrd="0" presId="urn:diagrams.loki3.com/NumberedList"/>
    <dgm:cxn modelId="{D7870AD9-5DE3-406A-9546-F2933B0DC5C0}" type="presOf" srcId="{4676E1EE-CD44-444B-ABA5-1DEBCA930153}" destId="{4831D908-A273-4987-A465-B06E52375A43}" srcOrd="0" destOrd="0" presId="urn:diagrams.loki3.com/NumberedList"/>
    <dgm:cxn modelId="{28943FE1-1CD8-435F-88DC-90E73CEB2A0D}" type="presOf" srcId="{0D640676-5C35-497D-A9B9-C644E809E27A}" destId="{C51D0F6C-68F2-4A41-B73F-431F7DA16B93}" srcOrd="0" destOrd="0" presId="urn:diagrams.loki3.com/NumberedList"/>
    <dgm:cxn modelId="{7B6224F3-0855-4792-9DA0-6FB54A36E610}" srcId="{4676E1EE-CD44-444B-ABA5-1DEBCA930153}" destId="{15BB1CCA-A899-4C4D-A0E8-52301A56D9A6}" srcOrd="0" destOrd="0" parTransId="{FA305DD2-8E1E-4E0F-9F66-74C0C892BA56}" sibTransId="{D88A317B-8B59-4F4F-8A96-778B2E592426}"/>
    <dgm:cxn modelId="{D944D3F5-4893-4CD8-A25A-99E2428AFBB2}" type="presOf" srcId="{D15705E2-3515-4D99-B56D-9AEC4A3EFF67}" destId="{FC43C94F-AFA1-407C-93EB-1FE511234BC0}" srcOrd="0" destOrd="0" presId="urn:diagrams.loki3.com/NumberedList"/>
    <dgm:cxn modelId="{3A24D9FD-9028-4ACB-A1CA-D29C3866E958}" type="presOf" srcId="{926A9650-52E0-46D6-94AB-16158DDBF13A}" destId="{437E27AA-FBF7-4F2D-9434-F76586CF17FD}" srcOrd="0" destOrd="0" presId="urn:diagrams.loki3.com/NumberedList"/>
    <dgm:cxn modelId="{A79DF9A1-10A0-4D94-9CD6-D6CE41C48A64}" type="presParOf" srcId="{FC43C94F-AFA1-407C-93EB-1FE511234BC0}" destId="{460CBCAD-F4F8-410B-B145-D7E99AA208BE}" srcOrd="0" destOrd="0" presId="urn:diagrams.loki3.com/NumberedList"/>
    <dgm:cxn modelId="{5B358ED1-18BE-4DFF-BE26-6CD664CB14A7}" type="presParOf" srcId="{460CBCAD-F4F8-410B-B145-D7E99AA208BE}" destId="{B58B8E88-7936-43CE-996D-695524608AAD}" srcOrd="0" destOrd="0" presId="urn:diagrams.loki3.com/NumberedList"/>
    <dgm:cxn modelId="{4D355ACD-755D-4D1C-9BBC-976C8CAA0926}" type="presParOf" srcId="{460CBCAD-F4F8-410B-B145-D7E99AA208BE}" destId="{F3428EA1-0D3A-4925-B7C0-18119F924644}" srcOrd="1" destOrd="0" presId="urn:diagrams.loki3.com/NumberedList"/>
    <dgm:cxn modelId="{5D8C643D-C854-4711-AA3F-C2D19C966EB4}" type="presParOf" srcId="{FC43C94F-AFA1-407C-93EB-1FE511234BC0}" destId="{29AC06C3-2AA2-48C0-BACC-A996ACD0957D}" srcOrd="1" destOrd="0" presId="urn:diagrams.loki3.com/NumberedList"/>
    <dgm:cxn modelId="{353EB70E-F33A-47C7-93ED-E475AD5A3B30}" type="presParOf" srcId="{FC43C94F-AFA1-407C-93EB-1FE511234BC0}" destId="{BBEAE443-060E-42B7-8AF7-913A1893A512}" srcOrd="2" destOrd="0" presId="urn:diagrams.loki3.com/NumberedList"/>
    <dgm:cxn modelId="{D66C29F6-52B2-425B-B5D0-9DD3E75CB652}" type="presParOf" srcId="{BBEAE443-060E-42B7-8AF7-913A1893A512}" destId="{B48F5B66-7927-4EDF-9E8B-EB1CEE4FF0F3}" srcOrd="0" destOrd="0" presId="urn:diagrams.loki3.com/NumberedList"/>
    <dgm:cxn modelId="{B04895A8-2FB4-458E-9CEA-E912F08915B6}" type="presParOf" srcId="{BBEAE443-060E-42B7-8AF7-913A1893A512}" destId="{C51D0F6C-68F2-4A41-B73F-431F7DA16B93}" srcOrd="1" destOrd="0" presId="urn:diagrams.loki3.com/NumberedList"/>
    <dgm:cxn modelId="{ED21BFB7-AC32-4EA1-80D5-F9680B1A5641}" type="presParOf" srcId="{FC43C94F-AFA1-407C-93EB-1FE511234BC0}" destId="{77AC191B-AC1D-4EBA-86EC-63E96C7E280E}" srcOrd="3" destOrd="0" presId="urn:diagrams.loki3.com/NumberedList"/>
    <dgm:cxn modelId="{8E9E42F4-F41F-4CEA-B2FE-049A965BEF6B}" type="presParOf" srcId="{FC43C94F-AFA1-407C-93EB-1FE511234BC0}" destId="{C214B7AB-B2A9-43E8-B2EE-B76E38D7DF2F}" srcOrd="4" destOrd="0" presId="urn:diagrams.loki3.com/NumberedList"/>
    <dgm:cxn modelId="{8DB0868E-F39E-4BD3-A716-CDBFEE84E0BD}" type="presParOf" srcId="{C214B7AB-B2A9-43E8-B2EE-B76E38D7DF2F}" destId="{E736E86F-765E-4B74-9A45-59B088D7DCFD}" srcOrd="0" destOrd="0" presId="urn:diagrams.loki3.com/NumberedList"/>
    <dgm:cxn modelId="{AE5E2E57-7EA0-4E71-AD20-9214BC451F94}" type="presParOf" srcId="{C214B7AB-B2A9-43E8-B2EE-B76E38D7DF2F}" destId="{4831D908-A273-4987-A465-B06E52375A43}" srcOrd="1" destOrd="0" presId="urn:diagrams.loki3.com/NumberedList"/>
    <dgm:cxn modelId="{F33E5F4F-D6F1-4242-9523-7AA0AA2387C3}" type="presParOf" srcId="{FC43C94F-AFA1-407C-93EB-1FE511234BC0}" destId="{A19F1DC6-EA34-4878-91B7-B1A29AE06883}" srcOrd="5" destOrd="0" presId="urn:diagrams.loki3.com/NumberedList"/>
    <dgm:cxn modelId="{2F256063-5259-42EE-819E-68608655A688}" type="presParOf" srcId="{FC43C94F-AFA1-407C-93EB-1FE511234BC0}" destId="{4CFF67E8-1EFE-4E9A-8657-6A6C5F2F7C74}" srcOrd="6" destOrd="0" presId="urn:diagrams.loki3.com/NumberedList"/>
    <dgm:cxn modelId="{5DE65C0A-7BB1-4B16-893A-6B14058D27DC}" type="presParOf" srcId="{4CFF67E8-1EFE-4E9A-8657-6A6C5F2F7C74}" destId="{A3DC1B00-8D64-4A68-A593-FA1F00481C20}" srcOrd="0" destOrd="0" presId="urn:diagrams.loki3.com/NumberedList"/>
    <dgm:cxn modelId="{3E46DAF1-DB40-402E-A75A-2FFF035281B3}" type="presParOf" srcId="{4CFF67E8-1EFE-4E9A-8657-6A6C5F2F7C74}" destId="{437E27AA-FBF7-4F2D-9434-F76586CF17FD}" srcOrd="1" destOrd="0" presId="urn:diagrams.loki3.com/NumberedList"/>
    <dgm:cxn modelId="{FF176493-4D14-4BC1-8399-ECAEFABFDA46}" type="presParOf" srcId="{FC43C94F-AFA1-407C-93EB-1FE511234BC0}" destId="{2EF70BFF-56BB-4687-9050-6A26A1609B39}" srcOrd="7" destOrd="0" presId="urn:diagrams.loki3.com/NumberedList"/>
    <dgm:cxn modelId="{24D43ADA-8F7E-4A80-80B0-08539851EFC6}" type="presParOf" srcId="{FC43C94F-AFA1-407C-93EB-1FE511234BC0}" destId="{0B9A5957-3EB7-4FBC-833C-4612899B8AA9}" srcOrd="8" destOrd="0" presId="urn:diagrams.loki3.com/NumberedList"/>
    <dgm:cxn modelId="{03E49E39-CDB8-4109-81B6-686D2521DF6A}" type="presParOf" srcId="{0B9A5957-3EB7-4FBC-833C-4612899B8AA9}" destId="{707B2B01-2E10-40C2-B3B3-005BC125EA30}" srcOrd="0" destOrd="0" presId="urn:diagrams.loki3.com/NumberedList"/>
    <dgm:cxn modelId="{F3368AD3-BA77-4B1C-A3CC-CF1F1D7E6D3B}" type="presParOf" srcId="{0B9A5957-3EB7-4FBC-833C-4612899B8AA9}" destId="{3EF5D75C-7F62-4EE1-8DB0-AFC98BDC0B57}" srcOrd="1" destOrd="0" presId="urn:diagrams.loki3.com/NumberedList"/>
    <dgm:cxn modelId="{200B20A8-8A69-43EC-A206-F72C1A1EFC90}" type="presParOf" srcId="{FC43C94F-AFA1-407C-93EB-1FE511234BC0}" destId="{B536E513-4E73-497B-930F-5C6F84D773DA}" srcOrd="9" destOrd="0" presId="urn:diagrams.loki3.com/NumberedList"/>
    <dgm:cxn modelId="{58941E32-1575-4349-A7D4-C9F1BBB87983}" type="presParOf" srcId="{FC43C94F-AFA1-407C-93EB-1FE511234BC0}" destId="{CE45BA75-BC00-4785-A083-8B63130DC0CE}" srcOrd="10" destOrd="0" presId="urn:diagrams.loki3.com/NumberedList"/>
    <dgm:cxn modelId="{C0E1EFF2-4D06-4D05-9747-D8976E9DABA5}" type="presParOf" srcId="{CE45BA75-BC00-4785-A083-8B63130DC0CE}" destId="{2E124CE3-AB35-4909-9A7D-831613F60273}" srcOrd="0" destOrd="0" presId="urn:diagrams.loki3.com/NumberedList"/>
    <dgm:cxn modelId="{A72DBA9E-A259-465E-8498-940DF6EA36FA}" type="presParOf" srcId="{CE45BA75-BC00-4785-A083-8B63130DC0CE}" destId="{9B2DB258-07E3-44EC-8EE1-0E07FE9ECEB2}" srcOrd="1" destOrd="0" presId="urn:diagrams.loki3.com/Number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6E938D-185A-45B3-8CA9-C0DD556A88B9}"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GB"/>
        </a:p>
      </dgm:t>
    </dgm:pt>
    <dgm:pt modelId="{7F42328C-0852-48FD-9EDD-0A1D99DD0254}">
      <dgm:prSet phldrT="[Text]"/>
      <dgm:spPr/>
      <dgm:t>
        <a:bodyPr/>
        <a:lstStyle/>
        <a:p>
          <a:r>
            <a:rPr lang="en-GB" dirty="0"/>
            <a:t>Clean &amp; Open</a:t>
          </a:r>
        </a:p>
      </dgm:t>
    </dgm:pt>
    <dgm:pt modelId="{20899AF6-515E-4809-99D9-35E4926255CB}" type="parTrans" cxnId="{0FEA7256-ECA7-44D2-A511-7FC679A2CF58}">
      <dgm:prSet/>
      <dgm:spPr/>
      <dgm:t>
        <a:bodyPr/>
        <a:lstStyle/>
        <a:p>
          <a:endParaRPr lang="en-GB"/>
        </a:p>
      </dgm:t>
    </dgm:pt>
    <dgm:pt modelId="{A6ABC1F3-3B93-4D00-BB8A-81CA388CE272}" type="sibTrans" cxnId="{0FEA7256-ECA7-44D2-A511-7FC679A2CF58}">
      <dgm:prSet/>
      <dgm:spPr/>
      <dgm:t>
        <a:bodyPr/>
        <a:lstStyle/>
        <a:p>
          <a:endParaRPr lang="en-GB"/>
        </a:p>
      </dgm:t>
    </dgm:pt>
    <dgm:pt modelId="{56D670B9-D4D8-4A0F-A42F-D2EF88215E1E}">
      <dgm:prSet/>
      <dgm:spPr/>
      <dgm:t>
        <a:bodyPr/>
        <a:lstStyle/>
        <a:p>
          <a:r>
            <a:rPr lang="en-GB" dirty="0"/>
            <a:t>Mutual Purpose</a:t>
          </a:r>
        </a:p>
      </dgm:t>
    </dgm:pt>
    <dgm:pt modelId="{A27A9446-FA75-4702-9FE7-023CBE33F789}" type="parTrans" cxnId="{AF99C5D4-36DD-44EA-AAE9-11553F850BAF}">
      <dgm:prSet/>
      <dgm:spPr/>
      <dgm:t>
        <a:bodyPr/>
        <a:lstStyle/>
        <a:p>
          <a:endParaRPr lang="en-GB"/>
        </a:p>
      </dgm:t>
    </dgm:pt>
    <dgm:pt modelId="{4F9AB11A-2BDE-4A67-AA92-8092D38DF5C9}" type="sibTrans" cxnId="{AF99C5D4-36DD-44EA-AAE9-11553F850BAF}">
      <dgm:prSet/>
      <dgm:spPr/>
      <dgm:t>
        <a:bodyPr/>
        <a:lstStyle/>
        <a:p>
          <a:endParaRPr lang="en-GB"/>
        </a:p>
      </dgm:t>
    </dgm:pt>
    <dgm:pt modelId="{B48194C6-FF37-40EC-9195-0F16AD8421A0}">
      <dgm:prSet/>
      <dgm:spPr/>
      <dgm:t>
        <a:bodyPr/>
        <a:lstStyle/>
        <a:p>
          <a:r>
            <a:rPr lang="en-GB" dirty="0"/>
            <a:t>Ask How not Why</a:t>
          </a:r>
        </a:p>
      </dgm:t>
    </dgm:pt>
    <dgm:pt modelId="{A08334A7-9B41-49DF-BF6F-59ACAF589BB3}" type="parTrans" cxnId="{CE3CBEFF-8343-43B1-ACED-ED763A918E31}">
      <dgm:prSet/>
      <dgm:spPr/>
      <dgm:t>
        <a:bodyPr/>
        <a:lstStyle/>
        <a:p>
          <a:endParaRPr lang="en-GB"/>
        </a:p>
      </dgm:t>
    </dgm:pt>
    <dgm:pt modelId="{E1E9A42A-2F62-4CB9-B59A-37459A2FDC9F}" type="sibTrans" cxnId="{CE3CBEFF-8343-43B1-ACED-ED763A918E31}">
      <dgm:prSet/>
      <dgm:spPr/>
      <dgm:t>
        <a:bodyPr/>
        <a:lstStyle/>
        <a:p>
          <a:endParaRPr lang="en-GB"/>
        </a:p>
      </dgm:t>
    </dgm:pt>
    <dgm:pt modelId="{5054166A-B9CA-4347-BA85-042D5BE2B6DA}">
      <dgm:prSet/>
      <dgm:spPr/>
      <dgm:t>
        <a:bodyPr/>
        <a:lstStyle/>
        <a:p>
          <a:r>
            <a:rPr lang="en-GB" dirty="0"/>
            <a:t>“For you”</a:t>
          </a:r>
        </a:p>
      </dgm:t>
    </dgm:pt>
    <dgm:pt modelId="{D49BD5A6-1918-4367-BCA3-0B6636F6879B}" type="parTrans" cxnId="{6C2CFEE0-E2A0-46A0-8BF5-70524C4DD6F4}">
      <dgm:prSet/>
      <dgm:spPr/>
      <dgm:t>
        <a:bodyPr/>
        <a:lstStyle/>
        <a:p>
          <a:endParaRPr lang="en-GB"/>
        </a:p>
      </dgm:t>
    </dgm:pt>
    <dgm:pt modelId="{AA47630B-5BBB-4ED0-A6DB-21085289E661}" type="sibTrans" cxnId="{6C2CFEE0-E2A0-46A0-8BF5-70524C4DD6F4}">
      <dgm:prSet/>
      <dgm:spPr/>
      <dgm:t>
        <a:bodyPr/>
        <a:lstStyle/>
        <a:p>
          <a:endParaRPr lang="en-GB"/>
        </a:p>
      </dgm:t>
    </dgm:pt>
    <dgm:pt modelId="{6093D846-9CFD-46A9-B194-41B34CAC79DA}">
      <dgm:prSet/>
      <dgm:spPr/>
      <dgm:t>
        <a:bodyPr/>
        <a:lstStyle/>
        <a:p>
          <a:r>
            <a:rPr lang="en-GB" dirty="0"/>
            <a:t>Ask permission</a:t>
          </a:r>
        </a:p>
      </dgm:t>
    </dgm:pt>
    <dgm:pt modelId="{592FBC28-73B8-4E4D-AB8C-7B45A0A1236F}" type="parTrans" cxnId="{F99D5CEC-7B86-45F4-9CD6-8A7B574CC507}">
      <dgm:prSet/>
      <dgm:spPr/>
      <dgm:t>
        <a:bodyPr/>
        <a:lstStyle/>
        <a:p>
          <a:endParaRPr lang="en-GB"/>
        </a:p>
      </dgm:t>
    </dgm:pt>
    <dgm:pt modelId="{3A188A70-37E3-4105-B427-4FA6694ECF5D}" type="sibTrans" cxnId="{F99D5CEC-7B86-45F4-9CD6-8A7B574CC507}">
      <dgm:prSet/>
      <dgm:spPr/>
      <dgm:t>
        <a:bodyPr/>
        <a:lstStyle/>
        <a:p>
          <a:endParaRPr lang="en-GB"/>
        </a:p>
      </dgm:t>
    </dgm:pt>
    <dgm:pt modelId="{ABDDD9A3-09EC-427B-B863-569CCC10809B}">
      <dgm:prSet/>
      <dgm:spPr/>
      <dgm:t>
        <a:bodyPr/>
        <a:lstStyle/>
        <a:p>
          <a:r>
            <a:rPr lang="en-GB" dirty="0"/>
            <a:t>Mutual Respect</a:t>
          </a:r>
        </a:p>
      </dgm:t>
    </dgm:pt>
    <dgm:pt modelId="{24208A31-1DF2-4C0D-9B93-4D112147E571}" type="parTrans" cxnId="{EBF014B9-0B93-4D92-8406-F225BF30E5FE}">
      <dgm:prSet/>
      <dgm:spPr/>
      <dgm:t>
        <a:bodyPr/>
        <a:lstStyle/>
        <a:p>
          <a:endParaRPr lang="en-GB"/>
        </a:p>
      </dgm:t>
    </dgm:pt>
    <dgm:pt modelId="{A935C08B-9BAF-4B28-8870-7361DC9F2072}" type="sibTrans" cxnId="{EBF014B9-0B93-4D92-8406-F225BF30E5FE}">
      <dgm:prSet/>
      <dgm:spPr/>
      <dgm:t>
        <a:bodyPr/>
        <a:lstStyle/>
        <a:p>
          <a:endParaRPr lang="en-GB"/>
        </a:p>
      </dgm:t>
    </dgm:pt>
    <dgm:pt modelId="{9F66D654-467A-4C1C-B4B3-729C27EC9730}">
      <dgm:prSet/>
      <dgm:spPr/>
      <dgm:t>
        <a:bodyPr/>
        <a:lstStyle/>
        <a:p>
          <a:r>
            <a:rPr lang="en-GB" dirty="0"/>
            <a:t>Powerful Pause</a:t>
          </a:r>
        </a:p>
      </dgm:t>
    </dgm:pt>
    <dgm:pt modelId="{2882E1BC-F6BB-4CFE-B0E1-BB002C365CAC}" type="parTrans" cxnId="{D6A58DC4-439D-4974-A017-761099178703}">
      <dgm:prSet/>
      <dgm:spPr/>
      <dgm:t>
        <a:bodyPr/>
        <a:lstStyle/>
        <a:p>
          <a:endParaRPr lang="en-GB"/>
        </a:p>
      </dgm:t>
    </dgm:pt>
    <dgm:pt modelId="{BD03EB50-2498-4945-8E46-1EDC0340C814}" type="sibTrans" cxnId="{D6A58DC4-439D-4974-A017-761099178703}">
      <dgm:prSet/>
      <dgm:spPr/>
      <dgm:t>
        <a:bodyPr/>
        <a:lstStyle/>
        <a:p>
          <a:endParaRPr lang="en-GB"/>
        </a:p>
      </dgm:t>
    </dgm:pt>
    <dgm:pt modelId="{ECB07CC4-C8AA-41CD-A1C7-B2666E616E56}">
      <dgm:prSet/>
      <dgm:spPr/>
      <dgm:t>
        <a:bodyPr/>
        <a:lstStyle/>
        <a:p>
          <a:r>
            <a:rPr lang="en-GB" dirty="0"/>
            <a:t>Soften the question</a:t>
          </a:r>
        </a:p>
      </dgm:t>
    </dgm:pt>
    <dgm:pt modelId="{4FFFA9EB-BC9B-4BB8-844C-08196E69BC98}" type="parTrans" cxnId="{96A7C584-F675-467F-AD13-A36DA7DC66B5}">
      <dgm:prSet/>
      <dgm:spPr/>
      <dgm:t>
        <a:bodyPr/>
        <a:lstStyle/>
        <a:p>
          <a:endParaRPr lang="en-GB"/>
        </a:p>
      </dgm:t>
    </dgm:pt>
    <dgm:pt modelId="{843A9887-AC42-4E55-86D8-54792DD4318B}" type="sibTrans" cxnId="{96A7C584-F675-467F-AD13-A36DA7DC66B5}">
      <dgm:prSet/>
      <dgm:spPr/>
      <dgm:t>
        <a:bodyPr/>
        <a:lstStyle/>
        <a:p>
          <a:endParaRPr lang="en-GB"/>
        </a:p>
      </dgm:t>
    </dgm:pt>
    <dgm:pt modelId="{1057B740-AAAD-4C68-9CDB-9D5DD6E45C7E}" type="pres">
      <dgm:prSet presAssocID="{7C6E938D-185A-45B3-8CA9-C0DD556A88B9}" presName="linear" presStyleCnt="0">
        <dgm:presLayoutVars>
          <dgm:dir/>
          <dgm:animLvl val="lvl"/>
          <dgm:resizeHandles val="exact"/>
        </dgm:presLayoutVars>
      </dgm:prSet>
      <dgm:spPr/>
    </dgm:pt>
    <dgm:pt modelId="{0A4EE4C6-7C28-4E37-9FFA-2A5E59937EB9}" type="pres">
      <dgm:prSet presAssocID="{ABDDD9A3-09EC-427B-B863-569CCC10809B}" presName="parentLin" presStyleCnt="0"/>
      <dgm:spPr/>
    </dgm:pt>
    <dgm:pt modelId="{9280FF89-7F97-4368-8B96-5EE276DB0F98}" type="pres">
      <dgm:prSet presAssocID="{ABDDD9A3-09EC-427B-B863-569CCC10809B}" presName="parentLeftMargin" presStyleLbl="node1" presStyleIdx="0" presStyleCnt="2"/>
      <dgm:spPr/>
    </dgm:pt>
    <dgm:pt modelId="{0C2990C5-0EED-42E4-83F5-CFE8094FDA51}" type="pres">
      <dgm:prSet presAssocID="{ABDDD9A3-09EC-427B-B863-569CCC10809B}" presName="parentText" presStyleLbl="node1" presStyleIdx="0" presStyleCnt="2">
        <dgm:presLayoutVars>
          <dgm:chMax val="0"/>
          <dgm:bulletEnabled val="1"/>
        </dgm:presLayoutVars>
      </dgm:prSet>
      <dgm:spPr/>
    </dgm:pt>
    <dgm:pt modelId="{399956A1-B0A0-4BC9-8A53-2C184286642B}" type="pres">
      <dgm:prSet presAssocID="{ABDDD9A3-09EC-427B-B863-569CCC10809B}" presName="negativeSpace" presStyleCnt="0"/>
      <dgm:spPr/>
    </dgm:pt>
    <dgm:pt modelId="{23CF7FF0-5C53-4C32-B62D-C071FED50E7E}" type="pres">
      <dgm:prSet presAssocID="{ABDDD9A3-09EC-427B-B863-569CCC10809B}" presName="childText" presStyleLbl="conFgAcc1" presStyleIdx="0" presStyleCnt="2">
        <dgm:presLayoutVars>
          <dgm:bulletEnabled val="1"/>
        </dgm:presLayoutVars>
      </dgm:prSet>
      <dgm:spPr/>
    </dgm:pt>
    <dgm:pt modelId="{209FC9B8-5642-41BD-8E8E-24589183EB5E}" type="pres">
      <dgm:prSet presAssocID="{A935C08B-9BAF-4B28-8870-7361DC9F2072}" presName="spaceBetweenRectangles" presStyleCnt="0"/>
      <dgm:spPr/>
    </dgm:pt>
    <dgm:pt modelId="{9807B50C-F681-440F-8B0D-0084C92FE97C}" type="pres">
      <dgm:prSet presAssocID="{56D670B9-D4D8-4A0F-A42F-D2EF88215E1E}" presName="parentLin" presStyleCnt="0"/>
      <dgm:spPr/>
    </dgm:pt>
    <dgm:pt modelId="{782B8DE4-EC0B-4AD0-A56F-3828D9324D05}" type="pres">
      <dgm:prSet presAssocID="{56D670B9-D4D8-4A0F-A42F-D2EF88215E1E}" presName="parentLeftMargin" presStyleLbl="node1" presStyleIdx="0" presStyleCnt="2"/>
      <dgm:spPr/>
    </dgm:pt>
    <dgm:pt modelId="{47214FE9-DB3D-412C-B75F-972F738E77CA}" type="pres">
      <dgm:prSet presAssocID="{56D670B9-D4D8-4A0F-A42F-D2EF88215E1E}" presName="parentText" presStyleLbl="node1" presStyleIdx="1" presStyleCnt="2">
        <dgm:presLayoutVars>
          <dgm:chMax val="0"/>
          <dgm:bulletEnabled val="1"/>
        </dgm:presLayoutVars>
      </dgm:prSet>
      <dgm:spPr/>
    </dgm:pt>
    <dgm:pt modelId="{74F02324-A00E-4F05-8161-169FEE0CCC1F}" type="pres">
      <dgm:prSet presAssocID="{56D670B9-D4D8-4A0F-A42F-D2EF88215E1E}" presName="negativeSpace" presStyleCnt="0"/>
      <dgm:spPr/>
    </dgm:pt>
    <dgm:pt modelId="{D503EA82-F312-4A2A-AD0C-A73CBB7FCAB2}" type="pres">
      <dgm:prSet presAssocID="{56D670B9-D4D8-4A0F-A42F-D2EF88215E1E}" presName="childText" presStyleLbl="conFgAcc1" presStyleIdx="1" presStyleCnt="2">
        <dgm:presLayoutVars>
          <dgm:bulletEnabled val="1"/>
        </dgm:presLayoutVars>
      </dgm:prSet>
      <dgm:spPr/>
    </dgm:pt>
  </dgm:ptLst>
  <dgm:cxnLst>
    <dgm:cxn modelId="{014B7B13-0D0D-4878-BFEC-3F9E49942E4C}" type="presOf" srcId="{ECB07CC4-C8AA-41CD-A1C7-B2666E616E56}" destId="{D503EA82-F312-4A2A-AD0C-A73CBB7FCAB2}" srcOrd="0" destOrd="0" presId="urn:microsoft.com/office/officeart/2005/8/layout/list1"/>
    <dgm:cxn modelId="{FE65D631-855C-4412-ACAF-B15126ACE73C}" type="presOf" srcId="{56D670B9-D4D8-4A0F-A42F-D2EF88215E1E}" destId="{782B8DE4-EC0B-4AD0-A56F-3828D9324D05}" srcOrd="0" destOrd="0" presId="urn:microsoft.com/office/officeart/2005/8/layout/list1"/>
    <dgm:cxn modelId="{87CB9D6D-CF86-430D-8DEC-8769D4E1A345}" type="presOf" srcId="{ABDDD9A3-09EC-427B-B863-569CCC10809B}" destId="{0C2990C5-0EED-42E4-83F5-CFE8094FDA51}" srcOrd="1" destOrd="0" presId="urn:microsoft.com/office/officeart/2005/8/layout/list1"/>
    <dgm:cxn modelId="{CCADC153-A987-4C9A-8F6B-1F4B6E0D001A}" type="presOf" srcId="{6093D846-9CFD-46A9-B194-41B34CAC79DA}" destId="{23CF7FF0-5C53-4C32-B62D-C071FED50E7E}" srcOrd="0" destOrd="0" presId="urn:microsoft.com/office/officeart/2005/8/layout/list1"/>
    <dgm:cxn modelId="{0FEA7256-ECA7-44D2-A511-7FC679A2CF58}" srcId="{ABDDD9A3-09EC-427B-B863-569CCC10809B}" destId="{7F42328C-0852-48FD-9EDD-0A1D99DD0254}" srcOrd="2" destOrd="0" parTransId="{20899AF6-515E-4809-99D9-35E4926255CB}" sibTransId="{A6ABC1F3-3B93-4D00-BB8A-81CA388CE272}"/>
    <dgm:cxn modelId="{1A485277-711E-4B02-A967-7361E6CE2A9E}" type="presOf" srcId="{B48194C6-FF37-40EC-9195-0F16AD8421A0}" destId="{D503EA82-F312-4A2A-AD0C-A73CBB7FCAB2}" srcOrd="0" destOrd="1" presId="urn:microsoft.com/office/officeart/2005/8/layout/list1"/>
    <dgm:cxn modelId="{321F007B-DF72-4426-A02B-FD774AE7F794}" type="presOf" srcId="{7C6E938D-185A-45B3-8CA9-C0DD556A88B9}" destId="{1057B740-AAAD-4C68-9CDB-9D5DD6E45C7E}" srcOrd="0" destOrd="0" presId="urn:microsoft.com/office/officeart/2005/8/layout/list1"/>
    <dgm:cxn modelId="{96A7C584-F675-467F-AD13-A36DA7DC66B5}" srcId="{56D670B9-D4D8-4A0F-A42F-D2EF88215E1E}" destId="{ECB07CC4-C8AA-41CD-A1C7-B2666E616E56}" srcOrd="0" destOrd="0" parTransId="{4FFFA9EB-BC9B-4BB8-844C-08196E69BC98}" sibTransId="{843A9887-AC42-4E55-86D8-54792DD4318B}"/>
    <dgm:cxn modelId="{A70B9E9C-5A34-4FEA-936C-1BBD583BABE3}" type="presOf" srcId="{ABDDD9A3-09EC-427B-B863-569CCC10809B}" destId="{9280FF89-7F97-4368-8B96-5EE276DB0F98}" srcOrd="0" destOrd="0" presId="urn:microsoft.com/office/officeart/2005/8/layout/list1"/>
    <dgm:cxn modelId="{7FE470A8-D808-4B1A-88D3-E9B4EA250600}" type="presOf" srcId="{5054166A-B9CA-4347-BA85-042D5BE2B6DA}" destId="{D503EA82-F312-4A2A-AD0C-A73CBB7FCAB2}" srcOrd="0" destOrd="2" presId="urn:microsoft.com/office/officeart/2005/8/layout/list1"/>
    <dgm:cxn modelId="{EBF014B9-0B93-4D92-8406-F225BF30E5FE}" srcId="{7C6E938D-185A-45B3-8CA9-C0DD556A88B9}" destId="{ABDDD9A3-09EC-427B-B863-569CCC10809B}" srcOrd="0" destOrd="0" parTransId="{24208A31-1DF2-4C0D-9B93-4D112147E571}" sibTransId="{A935C08B-9BAF-4B28-8870-7361DC9F2072}"/>
    <dgm:cxn modelId="{D6A58DC4-439D-4974-A017-761099178703}" srcId="{ABDDD9A3-09EC-427B-B863-569CCC10809B}" destId="{9F66D654-467A-4C1C-B4B3-729C27EC9730}" srcOrd="1" destOrd="0" parTransId="{2882E1BC-F6BB-4CFE-B0E1-BB002C365CAC}" sibTransId="{BD03EB50-2498-4945-8E46-1EDC0340C814}"/>
    <dgm:cxn modelId="{FA0E66D3-A8EA-441E-8985-1A9B65283A29}" type="presOf" srcId="{9F66D654-467A-4C1C-B4B3-729C27EC9730}" destId="{23CF7FF0-5C53-4C32-B62D-C071FED50E7E}" srcOrd="0" destOrd="1" presId="urn:microsoft.com/office/officeart/2005/8/layout/list1"/>
    <dgm:cxn modelId="{AF99C5D4-36DD-44EA-AAE9-11553F850BAF}" srcId="{7C6E938D-185A-45B3-8CA9-C0DD556A88B9}" destId="{56D670B9-D4D8-4A0F-A42F-D2EF88215E1E}" srcOrd="1" destOrd="0" parTransId="{A27A9446-FA75-4702-9FE7-023CBE33F789}" sibTransId="{4F9AB11A-2BDE-4A67-AA92-8092D38DF5C9}"/>
    <dgm:cxn modelId="{67A346DD-651E-4002-B186-C4AAC21BD6FC}" type="presOf" srcId="{7F42328C-0852-48FD-9EDD-0A1D99DD0254}" destId="{23CF7FF0-5C53-4C32-B62D-C071FED50E7E}" srcOrd="0" destOrd="2" presId="urn:microsoft.com/office/officeart/2005/8/layout/list1"/>
    <dgm:cxn modelId="{6C2CFEE0-E2A0-46A0-8BF5-70524C4DD6F4}" srcId="{56D670B9-D4D8-4A0F-A42F-D2EF88215E1E}" destId="{5054166A-B9CA-4347-BA85-042D5BE2B6DA}" srcOrd="2" destOrd="0" parTransId="{D49BD5A6-1918-4367-BCA3-0B6636F6879B}" sibTransId="{AA47630B-5BBB-4ED0-A6DB-21085289E661}"/>
    <dgm:cxn modelId="{F99D5CEC-7B86-45F4-9CD6-8A7B574CC507}" srcId="{ABDDD9A3-09EC-427B-B863-569CCC10809B}" destId="{6093D846-9CFD-46A9-B194-41B34CAC79DA}" srcOrd="0" destOrd="0" parTransId="{592FBC28-73B8-4E4D-AB8C-7B45A0A1236F}" sibTransId="{3A188A70-37E3-4105-B427-4FA6694ECF5D}"/>
    <dgm:cxn modelId="{5B4C64F6-011D-4048-9D14-542717A39DCF}" type="presOf" srcId="{56D670B9-D4D8-4A0F-A42F-D2EF88215E1E}" destId="{47214FE9-DB3D-412C-B75F-972F738E77CA}" srcOrd="1" destOrd="0" presId="urn:microsoft.com/office/officeart/2005/8/layout/list1"/>
    <dgm:cxn modelId="{CE3CBEFF-8343-43B1-ACED-ED763A918E31}" srcId="{56D670B9-D4D8-4A0F-A42F-D2EF88215E1E}" destId="{B48194C6-FF37-40EC-9195-0F16AD8421A0}" srcOrd="1" destOrd="0" parTransId="{A08334A7-9B41-49DF-BF6F-59ACAF589BB3}" sibTransId="{E1E9A42A-2F62-4CB9-B59A-37459A2FDC9F}"/>
    <dgm:cxn modelId="{F6FD6767-4414-4F1B-BC86-DB7ECA50C8B2}" type="presParOf" srcId="{1057B740-AAAD-4C68-9CDB-9D5DD6E45C7E}" destId="{0A4EE4C6-7C28-4E37-9FFA-2A5E59937EB9}" srcOrd="0" destOrd="0" presId="urn:microsoft.com/office/officeart/2005/8/layout/list1"/>
    <dgm:cxn modelId="{18182F5C-636E-4BD5-8584-C0D65F17C5EF}" type="presParOf" srcId="{0A4EE4C6-7C28-4E37-9FFA-2A5E59937EB9}" destId="{9280FF89-7F97-4368-8B96-5EE276DB0F98}" srcOrd="0" destOrd="0" presId="urn:microsoft.com/office/officeart/2005/8/layout/list1"/>
    <dgm:cxn modelId="{519059C9-DA93-4CA6-BAB5-EE743F15A38A}" type="presParOf" srcId="{0A4EE4C6-7C28-4E37-9FFA-2A5E59937EB9}" destId="{0C2990C5-0EED-42E4-83F5-CFE8094FDA51}" srcOrd="1" destOrd="0" presId="urn:microsoft.com/office/officeart/2005/8/layout/list1"/>
    <dgm:cxn modelId="{50DDD7B8-EAA3-4B4A-953B-6E22280C70E0}" type="presParOf" srcId="{1057B740-AAAD-4C68-9CDB-9D5DD6E45C7E}" destId="{399956A1-B0A0-4BC9-8A53-2C184286642B}" srcOrd="1" destOrd="0" presId="urn:microsoft.com/office/officeart/2005/8/layout/list1"/>
    <dgm:cxn modelId="{27ADA5E6-1292-4BA8-BB62-15AA4AE95A28}" type="presParOf" srcId="{1057B740-AAAD-4C68-9CDB-9D5DD6E45C7E}" destId="{23CF7FF0-5C53-4C32-B62D-C071FED50E7E}" srcOrd="2" destOrd="0" presId="urn:microsoft.com/office/officeart/2005/8/layout/list1"/>
    <dgm:cxn modelId="{CDB2C54D-AE17-4CB6-80B5-845496DF29F7}" type="presParOf" srcId="{1057B740-AAAD-4C68-9CDB-9D5DD6E45C7E}" destId="{209FC9B8-5642-41BD-8E8E-24589183EB5E}" srcOrd="3" destOrd="0" presId="urn:microsoft.com/office/officeart/2005/8/layout/list1"/>
    <dgm:cxn modelId="{CF654EB1-657B-424E-8BBE-5B275C7552FD}" type="presParOf" srcId="{1057B740-AAAD-4C68-9CDB-9D5DD6E45C7E}" destId="{9807B50C-F681-440F-8B0D-0084C92FE97C}" srcOrd="4" destOrd="0" presId="urn:microsoft.com/office/officeart/2005/8/layout/list1"/>
    <dgm:cxn modelId="{77F9B370-27A6-4B30-B96D-0DB070B5E519}" type="presParOf" srcId="{9807B50C-F681-440F-8B0D-0084C92FE97C}" destId="{782B8DE4-EC0B-4AD0-A56F-3828D9324D05}" srcOrd="0" destOrd="0" presId="urn:microsoft.com/office/officeart/2005/8/layout/list1"/>
    <dgm:cxn modelId="{B9B813FB-E515-4E3A-98F0-82A7D39BBEBC}" type="presParOf" srcId="{9807B50C-F681-440F-8B0D-0084C92FE97C}" destId="{47214FE9-DB3D-412C-B75F-972F738E77CA}" srcOrd="1" destOrd="0" presId="urn:microsoft.com/office/officeart/2005/8/layout/list1"/>
    <dgm:cxn modelId="{AD768B12-6ED9-47F8-9467-6C08C7BE6C34}" type="presParOf" srcId="{1057B740-AAAD-4C68-9CDB-9D5DD6E45C7E}" destId="{74F02324-A00E-4F05-8161-169FEE0CCC1F}" srcOrd="5" destOrd="0" presId="urn:microsoft.com/office/officeart/2005/8/layout/list1"/>
    <dgm:cxn modelId="{6F140587-5307-402A-93EE-3105F3755962}" type="presParOf" srcId="{1057B740-AAAD-4C68-9CDB-9D5DD6E45C7E}" destId="{D503EA82-F312-4A2A-AD0C-A73CBB7FCAB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FAF5DF-8CA0-44E9-8D13-BB0A08F953BF}" type="doc">
      <dgm:prSet loTypeId="urn:microsoft.com/office/officeart/2005/8/layout/vList2" loCatId="list" qsTypeId="urn:microsoft.com/office/officeart/2005/8/quickstyle/simple5" qsCatId="simple" csTypeId="urn:microsoft.com/office/officeart/2005/8/colors/accent6_1" csCatId="accent6" phldr="1"/>
      <dgm:spPr/>
      <dgm:t>
        <a:bodyPr/>
        <a:lstStyle/>
        <a:p>
          <a:endParaRPr lang="en-US"/>
        </a:p>
      </dgm:t>
    </dgm:pt>
    <dgm:pt modelId="{8743FC57-4306-4DC4-BB5B-DDEC27CA9745}">
      <dgm:prSet/>
      <dgm:spPr/>
      <dgm:t>
        <a:bodyPr/>
        <a:lstStyle/>
        <a:p>
          <a:r>
            <a:rPr lang="en-US" b="1" dirty="0"/>
            <a:t>The Non Question</a:t>
          </a:r>
          <a:endParaRPr lang="en-GB" b="1" dirty="0"/>
        </a:p>
      </dgm:t>
    </dgm:pt>
    <dgm:pt modelId="{50EFDE17-EB06-470C-AAF6-B3099D0F6EF3}" type="parTrans" cxnId="{7AAB048A-D8C4-46C6-93F2-C9A3F47FDFC0}">
      <dgm:prSet/>
      <dgm:spPr/>
      <dgm:t>
        <a:bodyPr/>
        <a:lstStyle/>
        <a:p>
          <a:endParaRPr lang="en-US"/>
        </a:p>
      </dgm:t>
    </dgm:pt>
    <dgm:pt modelId="{4B1CF2BF-7B64-4D6A-9253-E7B965AC9DD0}" type="sibTrans" cxnId="{7AAB048A-D8C4-46C6-93F2-C9A3F47FDFC0}">
      <dgm:prSet/>
      <dgm:spPr/>
      <dgm:t>
        <a:bodyPr/>
        <a:lstStyle/>
        <a:p>
          <a:endParaRPr lang="en-US"/>
        </a:p>
      </dgm:t>
    </dgm:pt>
    <dgm:pt modelId="{D63FF697-991A-4DB8-AC12-070831FFD24D}">
      <dgm:prSet/>
      <dgm:spPr/>
      <dgm:t>
        <a:bodyPr/>
        <a:lstStyle/>
        <a:p>
          <a:r>
            <a:rPr lang="en-GB" b="1" dirty="0"/>
            <a:t>The Aggressive Why</a:t>
          </a:r>
        </a:p>
      </dgm:t>
    </dgm:pt>
    <dgm:pt modelId="{E0030DC4-6338-47EF-90C6-F897FC990C53}" type="parTrans" cxnId="{20E2291A-82C7-4394-B8E5-B2AA664A83D0}">
      <dgm:prSet/>
      <dgm:spPr/>
      <dgm:t>
        <a:bodyPr/>
        <a:lstStyle/>
        <a:p>
          <a:endParaRPr lang="en-GB"/>
        </a:p>
      </dgm:t>
    </dgm:pt>
    <dgm:pt modelId="{70AB9AB9-A4B2-4DF2-A98A-5F91B1225D2E}" type="sibTrans" cxnId="{20E2291A-82C7-4394-B8E5-B2AA664A83D0}">
      <dgm:prSet/>
      <dgm:spPr/>
      <dgm:t>
        <a:bodyPr/>
        <a:lstStyle/>
        <a:p>
          <a:endParaRPr lang="en-GB"/>
        </a:p>
      </dgm:t>
    </dgm:pt>
    <dgm:pt modelId="{163C40CA-A606-4D95-82F8-E4177FD04807}">
      <dgm:prSet/>
      <dgm:spPr/>
      <dgm:t>
        <a:bodyPr/>
        <a:lstStyle/>
        <a:p>
          <a:r>
            <a:rPr lang="en-GB" b="1" dirty="0"/>
            <a:t>The Bombshell Tag Words</a:t>
          </a:r>
        </a:p>
      </dgm:t>
    </dgm:pt>
    <dgm:pt modelId="{FCC7B0D5-2242-4402-BBCD-44FD2AB6F94F}" type="parTrans" cxnId="{181118F1-B3A0-437E-9999-6431869FF499}">
      <dgm:prSet/>
      <dgm:spPr/>
      <dgm:t>
        <a:bodyPr/>
        <a:lstStyle/>
        <a:p>
          <a:endParaRPr lang="en-GB"/>
        </a:p>
      </dgm:t>
    </dgm:pt>
    <dgm:pt modelId="{BC4B6581-4781-4427-8B36-5A1D9373DD5D}" type="sibTrans" cxnId="{181118F1-B3A0-437E-9999-6431869FF499}">
      <dgm:prSet/>
      <dgm:spPr/>
      <dgm:t>
        <a:bodyPr/>
        <a:lstStyle/>
        <a:p>
          <a:endParaRPr lang="en-GB"/>
        </a:p>
      </dgm:t>
    </dgm:pt>
    <dgm:pt modelId="{45F9A4C5-7005-43F8-A3A6-1A77427F132B}">
      <dgm:prSet/>
      <dgm:spPr/>
      <dgm:t>
        <a:bodyPr/>
        <a:lstStyle/>
        <a:p>
          <a:r>
            <a:rPr lang="en-US" b="1" dirty="0"/>
            <a:t>Presumptive Yes</a:t>
          </a:r>
        </a:p>
      </dgm:t>
    </dgm:pt>
    <dgm:pt modelId="{54C2F8B7-50DA-42B3-AC09-FA48FAD37F9E}" type="parTrans" cxnId="{627AC1EE-1780-4350-B8BD-F077F2FF166A}">
      <dgm:prSet/>
      <dgm:spPr/>
      <dgm:t>
        <a:bodyPr/>
        <a:lstStyle/>
        <a:p>
          <a:endParaRPr lang="en-GB"/>
        </a:p>
      </dgm:t>
    </dgm:pt>
    <dgm:pt modelId="{4F58B1F6-C2DE-4BD9-8197-5D4423A8F652}" type="sibTrans" cxnId="{627AC1EE-1780-4350-B8BD-F077F2FF166A}">
      <dgm:prSet/>
      <dgm:spPr/>
      <dgm:t>
        <a:bodyPr/>
        <a:lstStyle/>
        <a:p>
          <a:endParaRPr lang="en-GB"/>
        </a:p>
      </dgm:t>
    </dgm:pt>
    <dgm:pt modelId="{571D3CAB-7EA6-476E-A659-A4EE2E7C0429}">
      <dgm:prSet/>
      <dgm:spPr/>
      <dgm:t>
        <a:bodyPr/>
        <a:lstStyle/>
        <a:p>
          <a:r>
            <a:rPr lang="en-US" b="1" dirty="0"/>
            <a:t>Mind reading </a:t>
          </a:r>
        </a:p>
      </dgm:t>
    </dgm:pt>
    <dgm:pt modelId="{5CD65FB9-EFC7-4B2B-8F0D-6E292C933DCA}" type="parTrans" cxnId="{BFB785E2-7496-4EA0-B66A-71BFD31D3E64}">
      <dgm:prSet/>
      <dgm:spPr/>
      <dgm:t>
        <a:bodyPr/>
        <a:lstStyle/>
        <a:p>
          <a:endParaRPr lang="en-GB"/>
        </a:p>
      </dgm:t>
    </dgm:pt>
    <dgm:pt modelId="{F16C1DA1-C846-4C69-B2B1-057CF2D25F5D}" type="sibTrans" cxnId="{BFB785E2-7496-4EA0-B66A-71BFD31D3E64}">
      <dgm:prSet/>
      <dgm:spPr/>
      <dgm:t>
        <a:bodyPr/>
        <a:lstStyle/>
        <a:p>
          <a:endParaRPr lang="en-GB"/>
        </a:p>
      </dgm:t>
    </dgm:pt>
    <dgm:pt modelId="{EE97B1D6-5A52-4346-AB15-387FB7DB8FEB}" type="pres">
      <dgm:prSet presAssocID="{CEFAF5DF-8CA0-44E9-8D13-BB0A08F953BF}" presName="linear" presStyleCnt="0">
        <dgm:presLayoutVars>
          <dgm:animLvl val="lvl"/>
          <dgm:resizeHandles val="exact"/>
        </dgm:presLayoutVars>
      </dgm:prSet>
      <dgm:spPr/>
    </dgm:pt>
    <dgm:pt modelId="{9ABAB9BC-68BA-4B4E-B3C2-A775CC70D52D}" type="pres">
      <dgm:prSet presAssocID="{571D3CAB-7EA6-476E-A659-A4EE2E7C0429}" presName="parentText" presStyleLbl="node1" presStyleIdx="0" presStyleCnt="5">
        <dgm:presLayoutVars>
          <dgm:chMax val="0"/>
          <dgm:bulletEnabled val="1"/>
        </dgm:presLayoutVars>
      </dgm:prSet>
      <dgm:spPr/>
    </dgm:pt>
    <dgm:pt modelId="{DCC49758-B072-4B15-BF09-CA55FD47DBF2}" type="pres">
      <dgm:prSet presAssocID="{F16C1DA1-C846-4C69-B2B1-057CF2D25F5D}" presName="spacer" presStyleCnt="0"/>
      <dgm:spPr/>
    </dgm:pt>
    <dgm:pt modelId="{8E7F92FD-78F4-4717-8C39-6B2CAE6FAE44}" type="pres">
      <dgm:prSet presAssocID="{45F9A4C5-7005-43F8-A3A6-1A77427F132B}" presName="parentText" presStyleLbl="node1" presStyleIdx="1" presStyleCnt="5">
        <dgm:presLayoutVars>
          <dgm:chMax val="0"/>
          <dgm:bulletEnabled val="1"/>
        </dgm:presLayoutVars>
      </dgm:prSet>
      <dgm:spPr/>
    </dgm:pt>
    <dgm:pt modelId="{B3B0CAB1-BB22-4634-A9D3-16A009B6D86F}" type="pres">
      <dgm:prSet presAssocID="{4F58B1F6-C2DE-4BD9-8197-5D4423A8F652}" presName="spacer" presStyleCnt="0"/>
      <dgm:spPr/>
    </dgm:pt>
    <dgm:pt modelId="{E9DB5FB1-CF37-456A-972A-A4B235DF1BBE}" type="pres">
      <dgm:prSet presAssocID="{8743FC57-4306-4DC4-BB5B-DDEC27CA9745}" presName="parentText" presStyleLbl="node1" presStyleIdx="2" presStyleCnt="5">
        <dgm:presLayoutVars>
          <dgm:chMax val="0"/>
          <dgm:bulletEnabled val="1"/>
        </dgm:presLayoutVars>
      </dgm:prSet>
      <dgm:spPr/>
    </dgm:pt>
    <dgm:pt modelId="{44D8BDB6-83C4-487E-95BC-7A2885D2A766}" type="pres">
      <dgm:prSet presAssocID="{4B1CF2BF-7B64-4D6A-9253-E7B965AC9DD0}" presName="spacer" presStyleCnt="0"/>
      <dgm:spPr/>
    </dgm:pt>
    <dgm:pt modelId="{C81D9FC2-CC31-4040-8AEB-EB6177B744C9}" type="pres">
      <dgm:prSet presAssocID="{D63FF697-991A-4DB8-AC12-070831FFD24D}" presName="parentText" presStyleLbl="node1" presStyleIdx="3" presStyleCnt="5">
        <dgm:presLayoutVars>
          <dgm:chMax val="0"/>
          <dgm:bulletEnabled val="1"/>
        </dgm:presLayoutVars>
      </dgm:prSet>
      <dgm:spPr/>
    </dgm:pt>
    <dgm:pt modelId="{B8926F0B-57F1-483A-8FC1-132A42C73CEF}" type="pres">
      <dgm:prSet presAssocID="{70AB9AB9-A4B2-4DF2-A98A-5F91B1225D2E}" presName="spacer" presStyleCnt="0"/>
      <dgm:spPr/>
    </dgm:pt>
    <dgm:pt modelId="{B6D56728-CE77-45AF-BCBA-10BA60EDA3C7}" type="pres">
      <dgm:prSet presAssocID="{163C40CA-A606-4D95-82F8-E4177FD04807}" presName="parentText" presStyleLbl="node1" presStyleIdx="4" presStyleCnt="5">
        <dgm:presLayoutVars>
          <dgm:chMax val="0"/>
          <dgm:bulletEnabled val="1"/>
        </dgm:presLayoutVars>
      </dgm:prSet>
      <dgm:spPr/>
    </dgm:pt>
  </dgm:ptLst>
  <dgm:cxnLst>
    <dgm:cxn modelId="{20E2291A-82C7-4394-B8E5-B2AA664A83D0}" srcId="{CEFAF5DF-8CA0-44E9-8D13-BB0A08F953BF}" destId="{D63FF697-991A-4DB8-AC12-070831FFD24D}" srcOrd="3" destOrd="0" parTransId="{E0030DC4-6338-47EF-90C6-F897FC990C53}" sibTransId="{70AB9AB9-A4B2-4DF2-A98A-5F91B1225D2E}"/>
    <dgm:cxn modelId="{E14B0C1B-28AB-4AAD-9CFD-627456B02A7C}" type="presOf" srcId="{D63FF697-991A-4DB8-AC12-070831FFD24D}" destId="{C81D9FC2-CC31-4040-8AEB-EB6177B744C9}" srcOrd="0" destOrd="0" presId="urn:microsoft.com/office/officeart/2005/8/layout/vList2"/>
    <dgm:cxn modelId="{B138CF1D-946D-4495-A325-2C3AD7B7EEAC}" type="presOf" srcId="{45F9A4C5-7005-43F8-A3A6-1A77427F132B}" destId="{8E7F92FD-78F4-4717-8C39-6B2CAE6FAE44}" srcOrd="0" destOrd="0" presId="urn:microsoft.com/office/officeart/2005/8/layout/vList2"/>
    <dgm:cxn modelId="{B9CEE65F-B3A9-4405-9F00-C518E6C5F861}" type="presOf" srcId="{CEFAF5DF-8CA0-44E9-8D13-BB0A08F953BF}" destId="{EE97B1D6-5A52-4346-AB15-387FB7DB8FEB}" srcOrd="0" destOrd="0" presId="urn:microsoft.com/office/officeart/2005/8/layout/vList2"/>
    <dgm:cxn modelId="{7AAB048A-D8C4-46C6-93F2-C9A3F47FDFC0}" srcId="{CEFAF5DF-8CA0-44E9-8D13-BB0A08F953BF}" destId="{8743FC57-4306-4DC4-BB5B-DDEC27CA9745}" srcOrd="2" destOrd="0" parTransId="{50EFDE17-EB06-470C-AAF6-B3099D0F6EF3}" sibTransId="{4B1CF2BF-7B64-4D6A-9253-E7B965AC9DD0}"/>
    <dgm:cxn modelId="{8E6143C1-16C9-4F6A-A186-AD8710CF7080}" type="presOf" srcId="{163C40CA-A606-4D95-82F8-E4177FD04807}" destId="{B6D56728-CE77-45AF-BCBA-10BA60EDA3C7}" srcOrd="0" destOrd="0" presId="urn:microsoft.com/office/officeart/2005/8/layout/vList2"/>
    <dgm:cxn modelId="{30BCB5C3-D50E-4556-91FC-0063A2B9849C}" type="presOf" srcId="{571D3CAB-7EA6-476E-A659-A4EE2E7C0429}" destId="{9ABAB9BC-68BA-4B4E-B3C2-A775CC70D52D}" srcOrd="0" destOrd="0" presId="urn:microsoft.com/office/officeart/2005/8/layout/vList2"/>
    <dgm:cxn modelId="{3C0D6FCD-3A94-4C35-9476-EE7903A03A62}" type="presOf" srcId="{8743FC57-4306-4DC4-BB5B-DDEC27CA9745}" destId="{E9DB5FB1-CF37-456A-972A-A4B235DF1BBE}" srcOrd="0" destOrd="0" presId="urn:microsoft.com/office/officeart/2005/8/layout/vList2"/>
    <dgm:cxn modelId="{BFB785E2-7496-4EA0-B66A-71BFD31D3E64}" srcId="{CEFAF5DF-8CA0-44E9-8D13-BB0A08F953BF}" destId="{571D3CAB-7EA6-476E-A659-A4EE2E7C0429}" srcOrd="0" destOrd="0" parTransId="{5CD65FB9-EFC7-4B2B-8F0D-6E292C933DCA}" sibTransId="{F16C1DA1-C846-4C69-B2B1-057CF2D25F5D}"/>
    <dgm:cxn modelId="{627AC1EE-1780-4350-B8BD-F077F2FF166A}" srcId="{CEFAF5DF-8CA0-44E9-8D13-BB0A08F953BF}" destId="{45F9A4C5-7005-43F8-A3A6-1A77427F132B}" srcOrd="1" destOrd="0" parTransId="{54C2F8B7-50DA-42B3-AC09-FA48FAD37F9E}" sibTransId="{4F58B1F6-C2DE-4BD9-8197-5D4423A8F652}"/>
    <dgm:cxn modelId="{181118F1-B3A0-437E-9999-6431869FF499}" srcId="{CEFAF5DF-8CA0-44E9-8D13-BB0A08F953BF}" destId="{163C40CA-A606-4D95-82F8-E4177FD04807}" srcOrd="4" destOrd="0" parTransId="{FCC7B0D5-2242-4402-BBCD-44FD2AB6F94F}" sibTransId="{BC4B6581-4781-4427-8B36-5A1D9373DD5D}"/>
    <dgm:cxn modelId="{675BF92A-FA33-40B6-8412-68E1F7B0E658}" type="presParOf" srcId="{EE97B1D6-5A52-4346-AB15-387FB7DB8FEB}" destId="{9ABAB9BC-68BA-4B4E-B3C2-A775CC70D52D}" srcOrd="0" destOrd="0" presId="urn:microsoft.com/office/officeart/2005/8/layout/vList2"/>
    <dgm:cxn modelId="{D52144B2-7876-4C32-B217-10F854669A9B}" type="presParOf" srcId="{EE97B1D6-5A52-4346-AB15-387FB7DB8FEB}" destId="{DCC49758-B072-4B15-BF09-CA55FD47DBF2}" srcOrd="1" destOrd="0" presId="urn:microsoft.com/office/officeart/2005/8/layout/vList2"/>
    <dgm:cxn modelId="{93E3188D-22FF-489E-BD9E-7F368EB975E9}" type="presParOf" srcId="{EE97B1D6-5A52-4346-AB15-387FB7DB8FEB}" destId="{8E7F92FD-78F4-4717-8C39-6B2CAE6FAE44}" srcOrd="2" destOrd="0" presId="urn:microsoft.com/office/officeart/2005/8/layout/vList2"/>
    <dgm:cxn modelId="{46B5D6D5-8612-4B55-88C2-53C6D0C573F5}" type="presParOf" srcId="{EE97B1D6-5A52-4346-AB15-387FB7DB8FEB}" destId="{B3B0CAB1-BB22-4634-A9D3-16A009B6D86F}" srcOrd="3" destOrd="0" presId="urn:microsoft.com/office/officeart/2005/8/layout/vList2"/>
    <dgm:cxn modelId="{41070864-7D8F-46F4-A2C6-89712BB9F6C1}" type="presParOf" srcId="{EE97B1D6-5A52-4346-AB15-387FB7DB8FEB}" destId="{E9DB5FB1-CF37-456A-972A-A4B235DF1BBE}" srcOrd="4" destOrd="0" presId="urn:microsoft.com/office/officeart/2005/8/layout/vList2"/>
    <dgm:cxn modelId="{FAE360F3-D9B2-4701-B2B2-51A7BC6355EE}" type="presParOf" srcId="{EE97B1D6-5A52-4346-AB15-387FB7DB8FEB}" destId="{44D8BDB6-83C4-487E-95BC-7A2885D2A766}" srcOrd="5" destOrd="0" presId="urn:microsoft.com/office/officeart/2005/8/layout/vList2"/>
    <dgm:cxn modelId="{32C0DE7E-E9F3-4F06-BA12-057F5EE04C60}" type="presParOf" srcId="{EE97B1D6-5A52-4346-AB15-387FB7DB8FEB}" destId="{C81D9FC2-CC31-4040-8AEB-EB6177B744C9}" srcOrd="6" destOrd="0" presId="urn:microsoft.com/office/officeart/2005/8/layout/vList2"/>
    <dgm:cxn modelId="{5F4A0914-8CDF-4E72-879A-0B34121F5C20}" type="presParOf" srcId="{EE97B1D6-5A52-4346-AB15-387FB7DB8FEB}" destId="{B8926F0B-57F1-483A-8FC1-132A42C73CEF}" srcOrd="7" destOrd="0" presId="urn:microsoft.com/office/officeart/2005/8/layout/vList2"/>
    <dgm:cxn modelId="{36543B2E-0D41-43F0-A603-2FD9E2EE2724}" type="presParOf" srcId="{EE97B1D6-5A52-4346-AB15-387FB7DB8FEB}" destId="{B6D56728-CE77-45AF-BCBA-10BA60EDA3C7}"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5705E2-3515-4D99-B56D-9AEC4A3EFF67}" type="doc">
      <dgm:prSet loTypeId="urn:diagrams.loki3.com/NumberedList" loCatId="list" qsTypeId="urn:microsoft.com/office/officeart/2005/8/quickstyle/simple1" qsCatId="simple" csTypeId="urn:microsoft.com/office/officeart/2005/8/colors/accent1_2" csCatId="accent1" phldr="1"/>
      <dgm:spPr/>
      <dgm:t>
        <a:bodyPr/>
        <a:lstStyle/>
        <a:p>
          <a:endParaRPr lang="en-GB"/>
        </a:p>
      </dgm:t>
    </dgm:pt>
    <dgm:pt modelId="{99481883-0674-4D44-8446-74BCDE6A1DFC}">
      <dgm:prSet/>
      <dgm:spPr/>
      <dgm:t>
        <a:bodyPr/>
        <a:lstStyle/>
        <a:p>
          <a:r>
            <a:t>1</a:t>
          </a:r>
        </a:p>
      </dgm:t>
    </dgm:pt>
    <dgm:pt modelId="{28B2E056-2EB5-49D8-AC04-619D7B890BC2}" type="parTrans" cxnId="{87413590-4B17-4CA0-822F-FBB95BF97E1E}">
      <dgm:prSet/>
      <dgm:spPr/>
      <dgm:t>
        <a:bodyPr/>
        <a:lstStyle/>
        <a:p>
          <a:endParaRPr lang="en-GB"/>
        </a:p>
      </dgm:t>
    </dgm:pt>
    <dgm:pt modelId="{9F318361-1029-4834-9337-E9A051078FD9}" type="sibTrans" cxnId="{87413590-4B17-4CA0-822F-FBB95BF97E1E}">
      <dgm:prSet/>
      <dgm:spPr/>
      <dgm:t>
        <a:bodyPr/>
        <a:lstStyle/>
        <a:p>
          <a:endParaRPr lang="en-GB"/>
        </a:p>
      </dgm:t>
    </dgm:pt>
    <dgm:pt modelId="{3E932FAC-AFFB-4DB9-A704-E9E89F1BC7AC}">
      <dgm:prSet/>
      <dgm:spPr/>
      <dgm:t>
        <a:bodyPr/>
        <a:lstStyle/>
        <a:p>
          <a:r>
            <a:rPr lang="en-US" dirty="0"/>
            <a:t>Get a quick list</a:t>
          </a:r>
          <a:endParaRPr lang="en-GB" dirty="0"/>
        </a:p>
      </dgm:t>
    </dgm:pt>
    <dgm:pt modelId="{FF0B8077-FFE8-4283-A9EF-8199DBD07B05}" type="parTrans" cxnId="{FA385862-84AE-4C07-B472-162EA86F5915}">
      <dgm:prSet/>
      <dgm:spPr/>
      <dgm:t>
        <a:bodyPr/>
        <a:lstStyle/>
        <a:p>
          <a:endParaRPr lang="en-GB"/>
        </a:p>
      </dgm:t>
    </dgm:pt>
    <dgm:pt modelId="{3C4A55D1-C581-4828-87EE-CBA6731395F2}" type="sibTrans" cxnId="{FA385862-84AE-4C07-B472-162EA86F5915}">
      <dgm:prSet/>
      <dgm:spPr/>
      <dgm:t>
        <a:bodyPr/>
        <a:lstStyle/>
        <a:p>
          <a:endParaRPr lang="en-GB"/>
        </a:p>
      </dgm:t>
    </dgm:pt>
    <dgm:pt modelId="{035CC2E5-363B-4759-AEE8-F9E67FA03873}">
      <dgm:prSet/>
      <dgm:spPr/>
      <dgm:t>
        <a:bodyPr/>
        <a:lstStyle/>
        <a:p>
          <a:r>
            <a:rPr lang="en-US" dirty="0"/>
            <a:t>Anything Else?</a:t>
          </a:r>
        </a:p>
      </dgm:t>
    </dgm:pt>
    <dgm:pt modelId="{2AEB8EB8-E44D-4286-870D-98E1A21E37C6}" type="parTrans" cxnId="{4E238BA9-1B0F-4797-B1BB-18FCECE654A6}">
      <dgm:prSet/>
      <dgm:spPr/>
      <dgm:t>
        <a:bodyPr/>
        <a:lstStyle/>
        <a:p>
          <a:endParaRPr lang="en-GB"/>
        </a:p>
      </dgm:t>
    </dgm:pt>
    <dgm:pt modelId="{F9B7A194-10F9-49AD-8BFA-BA828B7939CA}" type="sibTrans" cxnId="{4E238BA9-1B0F-4797-B1BB-18FCECE654A6}">
      <dgm:prSet/>
      <dgm:spPr/>
      <dgm:t>
        <a:bodyPr/>
        <a:lstStyle/>
        <a:p>
          <a:endParaRPr lang="en-GB"/>
        </a:p>
      </dgm:t>
    </dgm:pt>
    <dgm:pt modelId="{15BB1CCA-A899-4C4D-A0E8-52301A56D9A6}">
      <dgm:prSet/>
      <dgm:spPr/>
      <dgm:t>
        <a:bodyPr/>
        <a:lstStyle/>
        <a:p>
          <a:r>
            <a:rPr lang="en-US" dirty="0"/>
            <a:t>Which is most important?</a:t>
          </a:r>
        </a:p>
      </dgm:t>
    </dgm:pt>
    <dgm:pt modelId="{FA305DD2-8E1E-4E0F-9F66-74C0C892BA56}" type="parTrans" cxnId="{7B6224F3-0855-4792-9DA0-6FB54A36E610}">
      <dgm:prSet/>
      <dgm:spPr/>
      <dgm:t>
        <a:bodyPr/>
        <a:lstStyle/>
        <a:p>
          <a:endParaRPr lang="en-GB"/>
        </a:p>
      </dgm:t>
    </dgm:pt>
    <dgm:pt modelId="{D88A317B-8B59-4F4F-8A96-778B2E592426}" type="sibTrans" cxnId="{7B6224F3-0855-4792-9DA0-6FB54A36E610}">
      <dgm:prSet/>
      <dgm:spPr/>
      <dgm:t>
        <a:bodyPr/>
        <a:lstStyle/>
        <a:p>
          <a:endParaRPr lang="en-GB"/>
        </a:p>
      </dgm:t>
    </dgm:pt>
    <dgm:pt modelId="{FE2908DE-3A60-42DB-822F-31B5B7EDBB02}">
      <dgm:prSet/>
      <dgm:spPr/>
      <dgm:t>
        <a:bodyPr/>
        <a:lstStyle/>
        <a:p>
          <a:r>
            <a:rPr lang="en-US" dirty="0"/>
            <a:t>Go into depth </a:t>
          </a:r>
        </a:p>
      </dgm:t>
    </dgm:pt>
    <dgm:pt modelId="{9DC02696-C326-4E3E-9FD9-163C49C74330}" type="parTrans" cxnId="{5737CA2C-028A-468B-849B-F8D21C780C0A}">
      <dgm:prSet/>
      <dgm:spPr/>
      <dgm:t>
        <a:bodyPr/>
        <a:lstStyle/>
        <a:p>
          <a:endParaRPr lang="en-GB"/>
        </a:p>
      </dgm:t>
    </dgm:pt>
    <dgm:pt modelId="{07E72CE9-FBBF-44F9-AA64-8F99A28ED741}" type="sibTrans" cxnId="{5737CA2C-028A-468B-849B-F8D21C780C0A}">
      <dgm:prSet/>
      <dgm:spPr/>
      <dgm:t>
        <a:bodyPr/>
        <a:lstStyle/>
        <a:p>
          <a:endParaRPr lang="en-GB"/>
        </a:p>
      </dgm:t>
    </dgm:pt>
    <dgm:pt modelId="{F3A11D51-FF2D-4DAB-B21F-84D3FAA5E1A1}">
      <dgm:prSet/>
      <dgm:spPr/>
      <dgm:t>
        <a:bodyPr/>
        <a:lstStyle/>
        <a:p>
          <a:r>
            <a:rPr lang="en-US" dirty="0"/>
            <a:t>Summarize</a:t>
          </a:r>
        </a:p>
      </dgm:t>
    </dgm:pt>
    <dgm:pt modelId="{1034CED4-0706-41F3-B4E7-99224FC7549D}" type="parTrans" cxnId="{02BCC0B4-6A7D-40DA-8502-D8957263093F}">
      <dgm:prSet/>
      <dgm:spPr/>
      <dgm:t>
        <a:bodyPr/>
        <a:lstStyle/>
        <a:p>
          <a:endParaRPr lang="en-GB"/>
        </a:p>
      </dgm:t>
    </dgm:pt>
    <dgm:pt modelId="{5D29C74B-57C6-4EBC-BC76-94C3D32C8427}" type="sibTrans" cxnId="{02BCC0B4-6A7D-40DA-8502-D8957263093F}">
      <dgm:prSet/>
      <dgm:spPr/>
      <dgm:t>
        <a:bodyPr/>
        <a:lstStyle/>
        <a:p>
          <a:endParaRPr lang="en-GB"/>
        </a:p>
      </dgm:t>
    </dgm:pt>
    <dgm:pt modelId="{AEF03D84-2759-4196-9B0C-6E3C1A1549BE}">
      <dgm:prSet/>
      <dgm:spPr/>
      <dgm:t>
        <a:bodyPr/>
        <a:lstStyle/>
        <a:p>
          <a:r>
            <a:rPr lang="en-US" dirty="0"/>
            <a:t>Priority order</a:t>
          </a:r>
        </a:p>
      </dgm:t>
    </dgm:pt>
    <dgm:pt modelId="{D00D606E-1763-4E6D-8EEF-0FB7885713C6}" type="parTrans" cxnId="{55FD31A5-BB3F-48D6-9376-04DCC80DD349}">
      <dgm:prSet/>
      <dgm:spPr/>
      <dgm:t>
        <a:bodyPr/>
        <a:lstStyle/>
        <a:p>
          <a:endParaRPr lang="en-GB"/>
        </a:p>
      </dgm:t>
    </dgm:pt>
    <dgm:pt modelId="{00880079-3491-4C61-9DC8-599384F69D81}" type="sibTrans" cxnId="{55FD31A5-BB3F-48D6-9376-04DCC80DD349}">
      <dgm:prSet/>
      <dgm:spPr/>
      <dgm:t>
        <a:bodyPr/>
        <a:lstStyle/>
        <a:p>
          <a:endParaRPr lang="en-GB"/>
        </a:p>
      </dgm:t>
    </dgm:pt>
    <dgm:pt modelId="{0D640676-5C35-497D-A9B9-C644E809E27A}">
      <dgm:prSet/>
      <dgm:spPr/>
      <dgm:t>
        <a:bodyPr/>
        <a:lstStyle/>
        <a:p>
          <a:r>
            <a:rPr lang="en-US" dirty="0"/>
            <a:t>2</a:t>
          </a:r>
        </a:p>
      </dgm:t>
    </dgm:pt>
    <dgm:pt modelId="{2DDA14C3-370C-452C-A5B1-8810247F484A}" type="parTrans" cxnId="{13DE803A-E765-4CF5-8835-CD9E8BD35E63}">
      <dgm:prSet/>
      <dgm:spPr/>
      <dgm:t>
        <a:bodyPr/>
        <a:lstStyle/>
        <a:p>
          <a:endParaRPr lang="en-GB"/>
        </a:p>
      </dgm:t>
    </dgm:pt>
    <dgm:pt modelId="{7E8C510C-857C-40D6-A00A-289C0F3389EE}" type="sibTrans" cxnId="{13DE803A-E765-4CF5-8835-CD9E8BD35E63}">
      <dgm:prSet/>
      <dgm:spPr/>
      <dgm:t>
        <a:bodyPr/>
        <a:lstStyle/>
        <a:p>
          <a:endParaRPr lang="en-GB"/>
        </a:p>
      </dgm:t>
    </dgm:pt>
    <dgm:pt modelId="{4676E1EE-CD44-444B-ABA5-1DEBCA930153}">
      <dgm:prSet/>
      <dgm:spPr/>
      <dgm:t>
        <a:bodyPr/>
        <a:lstStyle/>
        <a:p>
          <a:r>
            <a:rPr lang="en-US" dirty="0"/>
            <a:t>3</a:t>
          </a:r>
        </a:p>
      </dgm:t>
    </dgm:pt>
    <dgm:pt modelId="{197CE42A-5F51-41DA-B546-E814CE66B3F0}" type="parTrans" cxnId="{75356669-3B7A-4C3F-84AA-B10625DF923A}">
      <dgm:prSet/>
      <dgm:spPr/>
      <dgm:t>
        <a:bodyPr/>
        <a:lstStyle/>
        <a:p>
          <a:endParaRPr lang="en-GB"/>
        </a:p>
      </dgm:t>
    </dgm:pt>
    <dgm:pt modelId="{2E0283A9-3C4B-45ED-8C62-4C3DD3D07549}" type="sibTrans" cxnId="{75356669-3B7A-4C3F-84AA-B10625DF923A}">
      <dgm:prSet/>
      <dgm:spPr/>
      <dgm:t>
        <a:bodyPr/>
        <a:lstStyle/>
        <a:p>
          <a:endParaRPr lang="en-GB"/>
        </a:p>
      </dgm:t>
    </dgm:pt>
    <dgm:pt modelId="{926A9650-52E0-46D6-94AB-16158DDBF13A}">
      <dgm:prSet/>
      <dgm:spPr/>
      <dgm:t>
        <a:bodyPr/>
        <a:lstStyle/>
        <a:p>
          <a:r>
            <a:rPr lang="en-US" dirty="0"/>
            <a:t>4</a:t>
          </a:r>
        </a:p>
      </dgm:t>
    </dgm:pt>
    <dgm:pt modelId="{0313083F-6CC3-4F21-8E04-0CA4D5E97C60}" type="parTrans" cxnId="{13B9D688-A543-499C-A4EF-B8E6C125D4B6}">
      <dgm:prSet/>
      <dgm:spPr/>
      <dgm:t>
        <a:bodyPr/>
        <a:lstStyle/>
        <a:p>
          <a:endParaRPr lang="en-GB"/>
        </a:p>
      </dgm:t>
    </dgm:pt>
    <dgm:pt modelId="{07D534FD-051D-4CA1-B766-8EDB426B801B}" type="sibTrans" cxnId="{13B9D688-A543-499C-A4EF-B8E6C125D4B6}">
      <dgm:prSet/>
      <dgm:spPr/>
      <dgm:t>
        <a:bodyPr/>
        <a:lstStyle/>
        <a:p>
          <a:endParaRPr lang="en-GB"/>
        </a:p>
      </dgm:t>
    </dgm:pt>
    <dgm:pt modelId="{9279C4C4-F4DE-4841-9DEA-99896AA01911}">
      <dgm:prSet/>
      <dgm:spPr/>
      <dgm:t>
        <a:bodyPr/>
        <a:lstStyle/>
        <a:p>
          <a:r>
            <a:rPr lang="en-US" dirty="0"/>
            <a:t>5</a:t>
          </a:r>
        </a:p>
      </dgm:t>
    </dgm:pt>
    <dgm:pt modelId="{B20D2D78-6BC5-4B8B-B702-94236177F3C2}" type="parTrans" cxnId="{B15BB898-7A1C-4B15-887A-3D49FE682D81}">
      <dgm:prSet/>
      <dgm:spPr/>
      <dgm:t>
        <a:bodyPr/>
        <a:lstStyle/>
        <a:p>
          <a:endParaRPr lang="en-GB"/>
        </a:p>
      </dgm:t>
    </dgm:pt>
    <dgm:pt modelId="{F8BE4FB2-303D-4477-8653-C37453399E79}" type="sibTrans" cxnId="{B15BB898-7A1C-4B15-887A-3D49FE682D81}">
      <dgm:prSet/>
      <dgm:spPr/>
      <dgm:t>
        <a:bodyPr/>
        <a:lstStyle/>
        <a:p>
          <a:endParaRPr lang="en-GB"/>
        </a:p>
      </dgm:t>
    </dgm:pt>
    <dgm:pt modelId="{EDF2FA28-8ED4-436A-89EC-394CB0C2AB0A}">
      <dgm:prSet/>
      <dgm:spPr/>
      <dgm:t>
        <a:bodyPr/>
        <a:lstStyle/>
        <a:p>
          <a:r>
            <a:rPr lang="en-US" dirty="0"/>
            <a:t>6</a:t>
          </a:r>
        </a:p>
      </dgm:t>
    </dgm:pt>
    <dgm:pt modelId="{66839DAB-4975-40D3-B8FB-9E44F1047135}" type="parTrans" cxnId="{107E676E-47C5-4B16-8215-CD282C5A1D77}">
      <dgm:prSet/>
      <dgm:spPr/>
      <dgm:t>
        <a:bodyPr/>
        <a:lstStyle/>
        <a:p>
          <a:endParaRPr lang="en-GB"/>
        </a:p>
      </dgm:t>
    </dgm:pt>
    <dgm:pt modelId="{4534BAE4-5377-4CAD-9C55-CA9872F53F6C}" type="sibTrans" cxnId="{107E676E-47C5-4B16-8215-CD282C5A1D77}">
      <dgm:prSet/>
      <dgm:spPr/>
      <dgm:t>
        <a:bodyPr/>
        <a:lstStyle/>
        <a:p>
          <a:endParaRPr lang="en-GB"/>
        </a:p>
      </dgm:t>
    </dgm:pt>
    <dgm:pt modelId="{FC43C94F-AFA1-407C-93EB-1FE511234BC0}" type="pres">
      <dgm:prSet presAssocID="{D15705E2-3515-4D99-B56D-9AEC4A3EFF67}" presName="Name0" presStyleCnt="0">
        <dgm:presLayoutVars>
          <dgm:dir/>
          <dgm:animLvl val="lvl"/>
          <dgm:resizeHandles/>
        </dgm:presLayoutVars>
      </dgm:prSet>
      <dgm:spPr/>
    </dgm:pt>
    <dgm:pt modelId="{460CBCAD-F4F8-410B-B145-D7E99AA208BE}" type="pres">
      <dgm:prSet presAssocID="{99481883-0674-4D44-8446-74BCDE6A1DFC}" presName="composite" presStyleCnt="0"/>
      <dgm:spPr/>
    </dgm:pt>
    <dgm:pt modelId="{B58B8E88-7936-43CE-996D-695524608AAD}" type="pres">
      <dgm:prSet presAssocID="{99481883-0674-4D44-8446-74BCDE6A1DFC}" presName="desTx" presStyleLbl="fgAccFollowNode1" presStyleIdx="0" presStyleCnt="6">
        <dgm:presLayoutVars>
          <dgm:bulletEnabled val="1"/>
        </dgm:presLayoutVars>
      </dgm:prSet>
      <dgm:spPr/>
    </dgm:pt>
    <dgm:pt modelId="{F3428EA1-0D3A-4925-B7C0-18119F924644}" type="pres">
      <dgm:prSet presAssocID="{99481883-0674-4D44-8446-74BCDE6A1DFC}" presName="labelTx" presStyleLbl="node1" presStyleIdx="0" presStyleCnt="6">
        <dgm:presLayoutVars>
          <dgm:chMax val="0"/>
          <dgm:chPref val="0"/>
          <dgm:bulletEnabled val="1"/>
        </dgm:presLayoutVars>
      </dgm:prSet>
      <dgm:spPr/>
    </dgm:pt>
    <dgm:pt modelId="{29AC06C3-2AA2-48C0-BACC-A996ACD0957D}" type="pres">
      <dgm:prSet presAssocID="{9F318361-1029-4834-9337-E9A051078FD9}" presName="sp" presStyleCnt="0"/>
      <dgm:spPr/>
    </dgm:pt>
    <dgm:pt modelId="{BBEAE443-060E-42B7-8AF7-913A1893A512}" type="pres">
      <dgm:prSet presAssocID="{0D640676-5C35-497D-A9B9-C644E809E27A}" presName="composite" presStyleCnt="0"/>
      <dgm:spPr/>
    </dgm:pt>
    <dgm:pt modelId="{B48F5B66-7927-4EDF-9E8B-EB1CEE4FF0F3}" type="pres">
      <dgm:prSet presAssocID="{0D640676-5C35-497D-A9B9-C644E809E27A}" presName="desTx" presStyleLbl="fgAccFollowNode1" presStyleIdx="1" presStyleCnt="6">
        <dgm:presLayoutVars>
          <dgm:bulletEnabled val="1"/>
        </dgm:presLayoutVars>
      </dgm:prSet>
      <dgm:spPr/>
    </dgm:pt>
    <dgm:pt modelId="{C51D0F6C-68F2-4A41-B73F-431F7DA16B93}" type="pres">
      <dgm:prSet presAssocID="{0D640676-5C35-497D-A9B9-C644E809E27A}" presName="labelTx" presStyleLbl="node1" presStyleIdx="1" presStyleCnt="6">
        <dgm:presLayoutVars>
          <dgm:chMax val="0"/>
          <dgm:chPref val="0"/>
          <dgm:bulletEnabled val="1"/>
        </dgm:presLayoutVars>
      </dgm:prSet>
      <dgm:spPr/>
    </dgm:pt>
    <dgm:pt modelId="{77AC191B-AC1D-4EBA-86EC-63E96C7E280E}" type="pres">
      <dgm:prSet presAssocID="{7E8C510C-857C-40D6-A00A-289C0F3389EE}" presName="sp" presStyleCnt="0"/>
      <dgm:spPr/>
    </dgm:pt>
    <dgm:pt modelId="{C214B7AB-B2A9-43E8-B2EE-B76E38D7DF2F}" type="pres">
      <dgm:prSet presAssocID="{4676E1EE-CD44-444B-ABA5-1DEBCA930153}" presName="composite" presStyleCnt="0"/>
      <dgm:spPr/>
    </dgm:pt>
    <dgm:pt modelId="{E736E86F-765E-4B74-9A45-59B088D7DCFD}" type="pres">
      <dgm:prSet presAssocID="{4676E1EE-CD44-444B-ABA5-1DEBCA930153}" presName="desTx" presStyleLbl="fgAccFollowNode1" presStyleIdx="2" presStyleCnt="6">
        <dgm:presLayoutVars>
          <dgm:bulletEnabled val="1"/>
        </dgm:presLayoutVars>
      </dgm:prSet>
      <dgm:spPr/>
    </dgm:pt>
    <dgm:pt modelId="{4831D908-A273-4987-A465-B06E52375A43}" type="pres">
      <dgm:prSet presAssocID="{4676E1EE-CD44-444B-ABA5-1DEBCA930153}" presName="labelTx" presStyleLbl="node1" presStyleIdx="2" presStyleCnt="6">
        <dgm:presLayoutVars>
          <dgm:chMax val="0"/>
          <dgm:chPref val="0"/>
          <dgm:bulletEnabled val="1"/>
        </dgm:presLayoutVars>
      </dgm:prSet>
      <dgm:spPr/>
    </dgm:pt>
    <dgm:pt modelId="{A19F1DC6-EA34-4878-91B7-B1A29AE06883}" type="pres">
      <dgm:prSet presAssocID="{2E0283A9-3C4B-45ED-8C62-4C3DD3D07549}" presName="sp" presStyleCnt="0"/>
      <dgm:spPr/>
    </dgm:pt>
    <dgm:pt modelId="{4CFF67E8-1EFE-4E9A-8657-6A6C5F2F7C74}" type="pres">
      <dgm:prSet presAssocID="{926A9650-52E0-46D6-94AB-16158DDBF13A}" presName="composite" presStyleCnt="0"/>
      <dgm:spPr/>
    </dgm:pt>
    <dgm:pt modelId="{A3DC1B00-8D64-4A68-A593-FA1F00481C20}" type="pres">
      <dgm:prSet presAssocID="{926A9650-52E0-46D6-94AB-16158DDBF13A}" presName="desTx" presStyleLbl="fgAccFollowNode1" presStyleIdx="3" presStyleCnt="6">
        <dgm:presLayoutVars>
          <dgm:bulletEnabled val="1"/>
        </dgm:presLayoutVars>
      </dgm:prSet>
      <dgm:spPr/>
    </dgm:pt>
    <dgm:pt modelId="{437E27AA-FBF7-4F2D-9434-F76586CF17FD}" type="pres">
      <dgm:prSet presAssocID="{926A9650-52E0-46D6-94AB-16158DDBF13A}" presName="labelTx" presStyleLbl="node1" presStyleIdx="3" presStyleCnt="6">
        <dgm:presLayoutVars>
          <dgm:chMax val="0"/>
          <dgm:chPref val="0"/>
          <dgm:bulletEnabled val="1"/>
        </dgm:presLayoutVars>
      </dgm:prSet>
      <dgm:spPr/>
    </dgm:pt>
    <dgm:pt modelId="{2EF70BFF-56BB-4687-9050-6A26A1609B39}" type="pres">
      <dgm:prSet presAssocID="{07D534FD-051D-4CA1-B766-8EDB426B801B}" presName="sp" presStyleCnt="0"/>
      <dgm:spPr/>
    </dgm:pt>
    <dgm:pt modelId="{0B9A5957-3EB7-4FBC-833C-4612899B8AA9}" type="pres">
      <dgm:prSet presAssocID="{9279C4C4-F4DE-4841-9DEA-99896AA01911}" presName="composite" presStyleCnt="0"/>
      <dgm:spPr/>
    </dgm:pt>
    <dgm:pt modelId="{707B2B01-2E10-40C2-B3B3-005BC125EA30}" type="pres">
      <dgm:prSet presAssocID="{9279C4C4-F4DE-4841-9DEA-99896AA01911}" presName="desTx" presStyleLbl="fgAccFollowNode1" presStyleIdx="4" presStyleCnt="6">
        <dgm:presLayoutVars>
          <dgm:bulletEnabled val="1"/>
        </dgm:presLayoutVars>
      </dgm:prSet>
      <dgm:spPr/>
    </dgm:pt>
    <dgm:pt modelId="{3EF5D75C-7F62-4EE1-8DB0-AFC98BDC0B57}" type="pres">
      <dgm:prSet presAssocID="{9279C4C4-F4DE-4841-9DEA-99896AA01911}" presName="labelTx" presStyleLbl="node1" presStyleIdx="4" presStyleCnt="6">
        <dgm:presLayoutVars>
          <dgm:chMax val="0"/>
          <dgm:chPref val="0"/>
          <dgm:bulletEnabled val="1"/>
        </dgm:presLayoutVars>
      </dgm:prSet>
      <dgm:spPr/>
    </dgm:pt>
    <dgm:pt modelId="{B536E513-4E73-497B-930F-5C6F84D773DA}" type="pres">
      <dgm:prSet presAssocID="{F8BE4FB2-303D-4477-8653-C37453399E79}" presName="sp" presStyleCnt="0"/>
      <dgm:spPr/>
    </dgm:pt>
    <dgm:pt modelId="{CE45BA75-BC00-4785-A083-8B63130DC0CE}" type="pres">
      <dgm:prSet presAssocID="{EDF2FA28-8ED4-436A-89EC-394CB0C2AB0A}" presName="composite" presStyleCnt="0"/>
      <dgm:spPr/>
    </dgm:pt>
    <dgm:pt modelId="{2E124CE3-AB35-4909-9A7D-831613F60273}" type="pres">
      <dgm:prSet presAssocID="{EDF2FA28-8ED4-436A-89EC-394CB0C2AB0A}" presName="desTx" presStyleLbl="fgAccFollowNode1" presStyleIdx="5" presStyleCnt="6">
        <dgm:presLayoutVars>
          <dgm:bulletEnabled val="1"/>
        </dgm:presLayoutVars>
      </dgm:prSet>
      <dgm:spPr/>
    </dgm:pt>
    <dgm:pt modelId="{9B2DB258-07E3-44EC-8EE1-0E07FE9ECEB2}" type="pres">
      <dgm:prSet presAssocID="{EDF2FA28-8ED4-436A-89EC-394CB0C2AB0A}" presName="labelTx" presStyleLbl="node1" presStyleIdx="5" presStyleCnt="6">
        <dgm:presLayoutVars>
          <dgm:chMax val="0"/>
          <dgm:chPref val="0"/>
          <dgm:bulletEnabled val="1"/>
        </dgm:presLayoutVars>
      </dgm:prSet>
      <dgm:spPr/>
    </dgm:pt>
  </dgm:ptLst>
  <dgm:cxnLst>
    <dgm:cxn modelId="{5737CA2C-028A-468B-849B-F8D21C780C0A}" srcId="{926A9650-52E0-46D6-94AB-16158DDBF13A}" destId="{FE2908DE-3A60-42DB-822F-31B5B7EDBB02}" srcOrd="0" destOrd="0" parTransId="{9DC02696-C326-4E3E-9FD9-163C49C74330}" sibTransId="{07E72CE9-FBBF-44F9-AA64-8F99A28ED741}"/>
    <dgm:cxn modelId="{7FDFA12F-AAFB-449A-BD4F-ECC19BDF636C}" type="presOf" srcId="{FE2908DE-3A60-42DB-822F-31B5B7EDBB02}" destId="{A3DC1B00-8D64-4A68-A593-FA1F00481C20}" srcOrd="0" destOrd="0" presId="urn:diagrams.loki3.com/NumberedList"/>
    <dgm:cxn modelId="{A05E4530-893D-434D-8088-F59F0BBA945F}" type="presOf" srcId="{9279C4C4-F4DE-4841-9DEA-99896AA01911}" destId="{3EF5D75C-7F62-4EE1-8DB0-AFC98BDC0B57}" srcOrd="0" destOrd="0" presId="urn:diagrams.loki3.com/NumberedList"/>
    <dgm:cxn modelId="{13DE803A-E765-4CF5-8835-CD9E8BD35E63}" srcId="{D15705E2-3515-4D99-B56D-9AEC4A3EFF67}" destId="{0D640676-5C35-497D-A9B9-C644E809E27A}" srcOrd="1" destOrd="0" parTransId="{2DDA14C3-370C-452C-A5B1-8810247F484A}" sibTransId="{7E8C510C-857C-40D6-A00A-289C0F3389EE}"/>
    <dgm:cxn modelId="{F5195160-77F2-4EAF-851F-F9D5F059DE3F}" type="presOf" srcId="{15BB1CCA-A899-4C4D-A0E8-52301A56D9A6}" destId="{E736E86F-765E-4B74-9A45-59B088D7DCFD}" srcOrd="0" destOrd="0" presId="urn:diagrams.loki3.com/NumberedList"/>
    <dgm:cxn modelId="{FA385862-84AE-4C07-B472-162EA86F5915}" srcId="{99481883-0674-4D44-8446-74BCDE6A1DFC}" destId="{3E932FAC-AFFB-4DB9-A704-E9E89F1BC7AC}" srcOrd="0" destOrd="0" parTransId="{FF0B8077-FFE8-4283-A9EF-8199DBD07B05}" sibTransId="{3C4A55D1-C581-4828-87EE-CBA6731395F2}"/>
    <dgm:cxn modelId="{75356669-3B7A-4C3F-84AA-B10625DF923A}" srcId="{D15705E2-3515-4D99-B56D-9AEC4A3EFF67}" destId="{4676E1EE-CD44-444B-ABA5-1DEBCA930153}" srcOrd="2" destOrd="0" parTransId="{197CE42A-5F51-41DA-B546-E814CE66B3F0}" sibTransId="{2E0283A9-3C4B-45ED-8C62-4C3DD3D07549}"/>
    <dgm:cxn modelId="{107E676E-47C5-4B16-8215-CD282C5A1D77}" srcId="{D15705E2-3515-4D99-B56D-9AEC4A3EFF67}" destId="{EDF2FA28-8ED4-436A-89EC-394CB0C2AB0A}" srcOrd="5" destOrd="0" parTransId="{66839DAB-4975-40D3-B8FB-9E44F1047135}" sibTransId="{4534BAE4-5377-4CAD-9C55-CA9872F53F6C}"/>
    <dgm:cxn modelId="{99CAF56E-269B-4FFE-B4AF-A433922756E8}" type="presOf" srcId="{035CC2E5-363B-4759-AEE8-F9E67FA03873}" destId="{B48F5B66-7927-4EDF-9E8B-EB1CEE4FF0F3}" srcOrd="0" destOrd="0" presId="urn:diagrams.loki3.com/NumberedList"/>
    <dgm:cxn modelId="{13B9D688-A543-499C-A4EF-B8E6C125D4B6}" srcId="{D15705E2-3515-4D99-B56D-9AEC4A3EFF67}" destId="{926A9650-52E0-46D6-94AB-16158DDBF13A}" srcOrd="3" destOrd="0" parTransId="{0313083F-6CC3-4F21-8E04-0CA4D5E97C60}" sibTransId="{07D534FD-051D-4CA1-B766-8EDB426B801B}"/>
    <dgm:cxn modelId="{87413590-4B17-4CA0-822F-FBB95BF97E1E}" srcId="{D15705E2-3515-4D99-B56D-9AEC4A3EFF67}" destId="{99481883-0674-4D44-8446-74BCDE6A1DFC}" srcOrd="0" destOrd="0" parTransId="{28B2E056-2EB5-49D8-AC04-619D7B890BC2}" sibTransId="{9F318361-1029-4834-9337-E9A051078FD9}"/>
    <dgm:cxn modelId="{B15BB898-7A1C-4B15-887A-3D49FE682D81}" srcId="{D15705E2-3515-4D99-B56D-9AEC4A3EFF67}" destId="{9279C4C4-F4DE-4841-9DEA-99896AA01911}" srcOrd="4" destOrd="0" parTransId="{B20D2D78-6BC5-4B8B-B702-94236177F3C2}" sibTransId="{F8BE4FB2-303D-4477-8653-C37453399E79}"/>
    <dgm:cxn modelId="{2F1F79A0-D05B-4BA7-BE3C-CBD94D7E27F1}" type="presOf" srcId="{AEF03D84-2759-4196-9B0C-6E3C1A1549BE}" destId="{2E124CE3-AB35-4909-9A7D-831613F60273}" srcOrd="0" destOrd="0" presId="urn:diagrams.loki3.com/NumberedList"/>
    <dgm:cxn modelId="{55FD31A5-BB3F-48D6-9376-04DCC80DD349}" srcId="{EDF2FA28-8ED4-436A-89EC-394CB0C2AB0A}" destId="{AEF03D84-2759-4196-9B0C-6E3C1A1549BE}" srcOrd="0" destOrd="0" parTransId="{D00D606E-1763-4E6D-8EEF-0FB7885713C6}" sibTransId="{00880079-3491-4C61-9DC8-599384F69D81}"/>
    <dgm:cxn modelId="{4E238BA9-1B0F-4797-B1BB-18FCECE654A6}" srcId="{0D640676-5C35-497D-A9B9-C644E809E27A}" destId="{035CC2E5-363B-4759-AEE8-F9E67FA03873}" srcOrd="0" destOrd="0" parTransId="{2AEB8EB8-E44D-4286-870D-98E1A21E37C6}" sibTransId="{F9B7A194-10F9-49AD-8BFA-BA828B7939CA}"/>
    <dgm:cxn modelId="{02BCC0B4-6A7D-40DA-8502-D8957263093F}" srcId="{9279C4C4-F4DE-4841-9DEA-99896AA01911}" destId="{F3A11D51-FF2D-4DAB-B21F-84D3FAA5E1A1}" srcOrd="0" destOrd="0" parTransId="{1034CED4-0706-41F3-B4E7-99224FC7549D}" sibTransId="{5D29C74B-57C6-4EBC-BC76-94C3D32C8427}"/>
    <dgm:cxn modelId="{A3440CB7-BB25-4FFD-AE78-7E77FB7858BE}" type="presOf" srcId="{3E932FAC-AFFB-4DB9-A704-E9E89F1BC7AC}" destId="{B58B8E88-7936-43CE-996D-695524608AAD}" srcOrd="0" destOrd="0" presId="urn:diagrams.loki3.com/NumberedList"/>
    <dgm:cxn modelId="{D1CBCAC1-9E9F-4C20-909F-EBE7E27CAD67}" type="presOf" srcId="{EDF2FA28-8ED4-436A-89EC-394CB0C2AB0A}" destId="{9B2DB258-07E3-44EC-8EE1-0E07FE9ECEB2}" srcOrd="0" destOrd="0" presId="urn:diagrams.loki3.com/NumberedList"/>
    <dgm:cxn modelId="{8D28D7C2-5749-4254-B340-ACF019FD7820}" type="presOf" srcId="{F3A11D51-FF2D-4DAB-B21F-84D3FAA5E1A1}" destId="{707B2B01-2E10-40C2-B3B3-005BC125EA30}" srcOrd="0" destOrd="0" presId="urn:diagrams.loki3.com/NumberedList"/>
    <dgm:cxn modelId="{E0A228CD-268C-4D87-AF2F-51DFA3E25F86}" type="presOf" srcId="{99481883-0674-4D44-8446-74BCDE6A1DFC}" destId="{F3428EA1-0D3A-4925-B7C0-18119F924644}" srcOrd="0" destOrd="0" presId="urn:diagrams.loki3.com/NumberedList"/>
    <dgm:cxn modelId="{D7870AD9-5DE3-406A-9546-F2933B0DC5C0}" type="presOf" srcId="{4676E1EE-CD44-444B-ABA5-1DEBCA930153}" destId="{4831D908-A273-4987-A465-B06E52375A43}" srcOrd="0" destOrd="0" presId="urn:diagrams.loki3.com/NumberedList"/>
    <dgm:cxn modelId="{28943FE1-1CD8-435F-88DC-90E73CEB2A0D}" type="presOf" srcId="{0D640676-5C35-497D-A9B9-C644E809E27A}" destId="{C51D0F6C-68F2-4A41-B73F-431F7DA16B93}" srcOrd="0" destOrd="0" presId="urn:diagrams.loki3.com/NumberedList"/>
    <dgm:cxn modelId="{7B6224F3-0855-4792-9DA0-6FB54A36E610}" srcId="{4676E1EE-CD44-444B-ABA5-1DEBCA930153}" destId="{15BB1CCA-A899-4C4D-A0E8-52301A56D9A6}" srcOrd="0" destOrd="0" parTransId="{FA305DD2-8E1E-4E0F-9F66-74C0C892BA56}" sibTransId="{D88A317B-8B59-4F4F-8A96-778B2E592426}"/>
    <dgm:cxn modelId="{D944D3F5-4893-4CD8-A25A-99E2428AFBB2}" type="presOf" srcId="{D15705E2-3515-4D99-B56D-9AEC4A3EFF67}" destId="{FC43C94F-AFA1-407C-93EB-1FE511234BC0}" srcOrd="0" destOrd="0" presId="urn:diagrams.loki3.com/NumberedList"/>
    <dgm:cxn modelId="{3A24D9FD-9028-4ACB-A1CA-D29C3866E958}" type="presOf" srcId="{926A9650-52E0-46D6-94AB-16158DDBF13A}" destId="{437E27AA-FBF7-4F2D-9434-F76586CF17FD}" srcOrd="0" destOrd="0" presId="urn:diagrams.loki3.com/NumberedList"/>
    <dgm:cxn modelId="{A79DF9A1-10A0-4D94-9CD6-D6CE41C48A64}" type="presParOf" srcId="{FC43C94F-AFA1-407C-93EB-1FE511234BC0}" destId="{460CBCAD-F4F8-410B-B145-D7E99AA208BE}" srcOrd="0" destOrd="0" presId="urn:diagrams.loki3.com/NumberedList"/>
    <dgm:cxn modelId="{5B358ED1-18BE-4DFF-BE26-6CD664CB14A7}" type="presParOf" srcId="{460CBCAD-F4F8-410B-B145-D7E99AA208BE}" destId="{B58B8E88-7936-43CE-996D-695524608AAD}" srcOrd="0" destOrd="0" presId="urn:diagrams.loki3.com/NumberedList"/>
    <dgm:cxn modelId="{4D355ACD-755D-4D1C-9BBC-976C8CAA0926}" type="presParOf" srcId="{460CBCAD-F4F8-410B-B145-D7E99AA208BE}" destId="{F3428EA1-0D3A-4925-B7C0-18119F924644}" srcOrd="1" destOrd="0" presId="urn:diagrams.loki3.com/NumberedList"/>
    <dgm:cxn modelId="{5D8C643D-C854-4711-AA3F-C2D19C966EB4}" type="presParOf" srcId="{FC43C94F-AFA1-407C-93EB-1FE511234BC0}" destId="{29AC06C3-2AA2-48C0-BACC-A996ACD0957D}" srcOrd="1" destOrd="0" presId="urn:diagrams.loki3.com/NumberedList"/>
    <dgm:cxn modelId="{353EB70E-F33A-47C7-93ED-E475AD5A3B30}" type="presParOf" srcId="{FC43C94F-AFA1-407C-93EB-1FE511234BC0}" destId="{BBEAE443-060E-42B7-8AF7-913A1893A512}" srcOrd="2" destOrd="0" presId="urn:diagrams.loki3.com/NumberedList"/>
    <dgm:cxn modelId="{D66C29F6-52B2-425B-B5D0-9DD3E75CB652}" type="presParOf" srcId="{BBEAE443-060E-42B7-8AF7-913A1893A512}" destId="{B48F5B66-7927-4EDF-9E8B-EB1CEE4FF0F3}" srcOrd="0" destOrd="0" presId="urn:diagrams.loki3.com/NumberedList"/>
    <dgm:cxn modelId="{B04895A8-2FB4-458E-9CEA-E912F08915B6}" type="presParOf" srcId="{BBEAE443-060E-42B7-8AF7-913A1893A512}" destId="{C51D0F6C-68F2-4A41-B73F-431F7DA16B93}" srcOrd="1" destOrd="0" presId="urn:diagrams.loki3.com/NumberedList"/>
    <dgm:cxn modelId="{ED21BFB7-AC32-4EA1-80D5-F9680B1A5641}" type="presParOf" srcId="{FC43C94F-AFA1-407C-93EB-1FE511234BC0}" destId="{77AC191B-AC1D-4EBA-86EC-63E96C7E280E}" srcOrd="3" destOrd="0" presId="urn:diagrams.loki3.com/NumberedList"/>
    <dgm:cxn modelId="{8E9E42F4-F41F-4CEA-B2FE-049A965BEF6B}" type="presParOf" srcId="{FC43C94F-AFA1-407C-93EB-1FE511234BC0}" destId="{C214B7AB-B2A9-43E8-B2EE-B76E38D7DF2F}" srcOrd="4" destOrd="0" presId="urn:diagrams.loki3.com/NumberedList"/>
    <dgm:cxn modelId="{8DB0868E-F39E-4BD3-A716-CDBFEE84E0BD}" type="presParOf" srcId="{C214B7AB-B2A9-43E8-B2EE-B76E38D7DF2F}" destId="{E736E86F-765E-4B74-9A45-59B088D7DCFD}" srcOrd="0" destOrd="0" presId="urn:diagrams.loki3.com/NumberedList"/>
    <dgm:cxn modelId="{AE5E2E57-7EA0-4E71-AD20-9214BC451F94}" type="presParOf" srcId="{C214B7AB-B2A9-43E8-B2EE-B76E38D7DF2F}" destId="{4831D908-A273-4987-A465-B06E52375A43}" srcOrd="1" destOrd="0" presId="urn:diagrams.loki3.com/NumberedList"/>
    <dgm:cxn modelId="{F33E5F4F-D6F1-4242-9523-7AA0AA2387C3}" type="presParOf" srcId="{FC43C94F-AFA1-407C-93EB-1FE511234BC0}" destId="{A19F1DC6-EA34-4878-91B7-B1A29AE06883}" srcOrd="5" destOrd="0" presId="urn:diagrams.loki3.com/NumberedList"/>
    <dgm:cxn modelId="{2F256063-5259-42EE-819E-68608655A688}" type="presParOf" srcId="{FC43C94F-AFA1-407C-93EB-1FE511234BC0}" destId="{4CFF67E8-1EFE-4E9A-8657-6A6C5F2F7C74}" srcOrd="6" destOrd="0" presId="urn:diagrams.loki3.com/NumberedList"/>
    <dgm:cxn modelId="{5DE65C0A-7BB1-4B16-893A-6B14058D27DC}" type="presParOf" srcId="{4CFF67E8-1EFE-4E9A-8657-6A6C5F2F7C74}" destId="{A3DC1B00-8D64-4A68-A593-FA1F00481C20}" srcOrd="0" destOrd="0" presId="urn:diagrams.loki3.com/NumberedList"/>
    <dgm:cxn modelId="{3E46DAF1-DB40-402E-A75A-2FFF035281B3}" type="presParOf" srcId="{4CFF67E8-1EFE-4E9A-8657-6A6C5F2F7C74}" destId="{437E27AA-FBF7-4F2D-9434-F76586CF17FD}" srcOrd="1" destOrd="0" presId="urn:diagrams.loki3.com/NumberedList"/>
    <dgm:cxn modelId="{FF176493-4D14-4BC1-8399-ECAEFABFDA46}" type="presParOf" srcId="{FC43C94F-AFA1-407C-93EB-1FE511234BC0}" destId="{2EF70BFF-56BB-4687-9050-6A26A1609B39}" srcOrd="7" destOrd="0" presId="urn:diagrams.loki3.com/NumberedList"/>
    <dgm:cxn modelId="{24D43ADA-8F7E-4A80-80B0-08539851EFC6}" type="presParOf" srcId="{FC43C94F-AFA1-407C-93EB-1FE511234BC0}" destId="{0B9A5957-3EB7-4FBC-833C-4612899B8AA9}" srcOrd="8" destOrd="0" presId="urn:diagrams.loki3.com/NumberedList"/>
    <dgm:cxn modelId="{03E49E39-CDB8-4109-81B6-686D2521DF6A}" type="presParOf" srcId="{0B9A5957-3EB7-4FBC-833C-4612899B8AA9}" destId="{707B2B01-2E10-40C2-B3B3-005BC125EA30}" srcOrd="0" destOrd="0" presId="urn:diagrams.loki3.com/NumberedList"/>
    <dgm:cxn modelId="{F3368AD3-BA77-4B1C-A3CC-CF1F1D7E6D3B}" type="presParOf" srcId="{0B9A5957-3EB7-4FBC-833C-4612899B8AA9}" destId="{3EF5D75C-7F62-4EE1-8DB0-AFC98BDC0B57}" srcOrd="1" destOrd="0" presId="urn:diagrams.loki3.com/NumberedList"/>
    <dgm:cxn modelId="{200B20A8-8A69-43EC-A206-F72C1A1EFC90}" type="presParOf" srcId="{FC43C94F-AFA1-407C-93EB-1FE511234BC0}" destId="{B536E513-4E73-497B-930F-5C6F84D773DA}" srcOrd="9" destOrd="0" presId="urn:diagrams.loki3.com/NumberedList"/>
    <dgm:cxn modelId="{58941E32-1575-4349-A7D4-C9F1BBB87983}" type="presParOf" srcId="{FC43C94F-AFA1-407C-93EB-1FE511234BC0}" destId="{CE45BA75-BC00-4785-A083-8B63130DC0CE}" srcOrd="10" destOrd="0" presId="urn:diagrams.loki3.com/NumberedList"/>
    <dgm:cxn modelId="{C0E1EFF2-4D06-4D05-9747-D8976E9DABA5}" type="presParOf" srcId="{CE45BA75-BC00-4785-A083-8B63130DC0CE}" destId="{2E124CE3-AB35-4909-9A7D-831613F60273}" srcOrd="0" destOrd="0" presId="urn:diagrams.loki3.com/NumberedList"/>
    <dgm:cxn modelId="{A72DBA9E-A259-465E-8498-940DF6EA36FA}" type="presParOf" srcId="{CE45BA75-BC00-4785-A083-8B63130DC0CE}" destId="{9B2DB258-07E3-44EC-8EE1-0E07FE9ECEB2}" srcOrd="1" destOrd="0" presId="urn:diagrams.loki3.com/Number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CF312-A7A9-42C0-B369-9FC4AF65EBC3}">
      <dsp:nvSpPr>
        <dsp:cNvPr id="0" name=""/>
        <dsp:cNvSpPr/>
      </dsp:nvSpPr>
      <dsp:spPr>
        <a:xfrm>
          <a:off x="0" y="26522"/>
          <a:ext cx="6702640" cy="863460"/>
        </a:xfrm>
        <a:prstGeom prst="roundRect">
          <a:avLst/>
        </a:prstGeom>
        <a:solidFill>
          <a:schemeClr val="accent1">
            <a:hueOff val="0"/>
            <a:satOff val="0"/>
            <a:lumOff val="0"/>
            <a:alpha val="8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t>Bad Questions</a:t>
          </a:r>
        </a:p>
      </dsp:txBody>
      <dsp:txXfrm>
        <a:off x="42151" y="68673"/>
        <a:ext cx="6618338" cy="779158"/>
      </dsp:txXfrm>
    </dsp:sp>
    <dsp:sp modelId="{DE1B49E7-8E8D-4B6E-8E7C-497793BBCF7C}">
      <dsp:nvSpPr>
        <dsp:cNvPr id="0" name=""/>
        <dsp:cNvSpPr/>
      </dsp:nvSpPr>
      <dsp:spPr>
        <a:xfrm>
          <a:off x="0" y="993662"/>
          <a:ext cx="6702640" cy="863460"/>
        </a:xfrm>
        <a:prstGeom prst="roundRect">
          <a:avLst/>
        </a:prstGeom>
        <a:solidFill>
          <a:schemeClr val="accent1">
            <a:hueOff val="0"/>
            <a:satOff val="0"/>
            <a:lumOff val="0"/>
            <a:alpha val="8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t>Breaking Bad (Questions)</a:t>
          </a:r>
        </a:p>
      </dsp:txBody>
      <dsp:txXfrm>
        <a:off x="42151" y="1035813"/>
        <a:ext cx="6618338" cy="779158"/>
      </dsp:txXfrm>
    </dsp:sp>
    <dsp:sp modelId="{DDDAEA43-DEFE-4D8D-8C9B-DBA1C846E21F}">
      <dsp:nvSpPr>
        <dsp:cNvPr id="0" name=""/>
        <dsp:cNvSpPr/>
      </dsp:nvSpPr>
      <dsp:spPr>
        <a:xfrm>
          <a:off x="0" y="1960802"/>
          <a:ext cx="6702640" cy="863460"/>
        </a:xfrm>
        <a:prstGeom prst="roundRect">
          <a:avLst/>
        </a:prstGeom>
        <a:solidFill>
          <a:schemeClr val="accent2">
            <a:alpha val="8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t>6 Step Structured Interview</a:t>
          </a:r>
        </a:p>
      </dsp:txBody>
      <dsp:txXfrm>
        <a:off x="42151" y="2002953"/>
        <a:ext cx="6618338" cy="779158"/>
      </dsp:txXfrm>
    </dsp:sp>
    <dsp:sp modelId="{C746793A-63EC-4871-8009-C7B733AD8B0A}">
      <dsp:nvSpPr>
        <dsp:cNvPr id="0" name=""/>
        <dsp:cNvSpPr/>
      </dsp:nvSpPr>
      <dsp:spPr>
        <a:xfrm>
          <a:off x="0" y="2927942"/>
          <a:ext cx="6702640" cy="863460"/>
        </a:xfrm>
        <a:prstGeom prst="roundRect">
          <a:avLst/>
        </a:prstGeom>
        <a:solidFill>
          <a:schemeClr val="accent1">
            <a:hueOff val="0"/>
            <a:satOff val="0"/>
            <a:lumOff val="0"/>
            <a:alpha val="8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t>Overcoming Resistance</a:t>
          </a:r>
        </a:p>
      </dsp:txBody>
      <dsp:txXfrm>
        <a:off x="42151" y="2970093"/>
        <a:ext cx="6618338" cy="779158"/>
      </dsp:txXfrm>
    </dsp:sp>
    <dsp:sp modelId="{7FC9F0C5-682E-4EBA-B2A5-105E162FCFF2}">
      <dsp:nvSpPr>
        <dsp:cNvPr id="0" name=""/>
        <dsp:cNvSpPr/>
      </dsp:nvSpPr>
      <dsp:spPr>
        <a:xfrm>
          <a:off x="0" y="3895082"/>
          <a:ext cx="6702640" cy="863460"/>
        </a:xfrm>
        <a:prstGeom prst="roundRect">
          <a:avLst/>
        </a:prstGeom>
        <a:solidFill>
          <a:schemeClr val="accent1">
            <a:hueOff val="0"/>
            <a:satOff val="0"/>
            <a:lumOff val="0"/>
            <a:alpha val="8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t>The Columbo Question</a:t>
          </a:r>
        </a:p>
      </dsp:txBody>
      <dsp:txXfrm>
        <a:off x="42151" y="3937233"/>
        <a:ext cx="6618338" cy="779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364F8-E113-4484-BD9C-147B990A501A}">
      <dsp:nvSpPr>
        <dsp:cNvPr id="0" name=""/>
        <dsp:cNvSpPr/>
      </dsp:nvSpPr>
      <dsp:spPr>
        <a:xfrm>
          <a:off x="0" y="40534"/>
          <a:ext cx="3983525" cy="1432080"/>
        </a:xfrm>
        <a:prstGeom prst="roundRect">
          <a:avLst/>
        </a:prstGeom>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Can be threatening</a:t>
          </a:r>
        </a:p>
      </dsp:txBody>
      <dsp:txXfrm>
        <a:off x="69908" y="110442"/>
        <a:ext cx="3843709" cy="1292264"/>
      </dsp:txXfrm>
    </dsp:sp>
    <dsp:sp modelId="{0524AC58-A0DF-4418-A05E-A9F84E199789}">
      <dsp:nvSpPr>
        <dsp:cNvPr id="0" name=""/>
        <dsp:cNvSpPr/>
      </dsp:nvSpPr>
      <dsp:spPr>
        <a:xfrm>
          <a:off x="0" y="1576294"/>
          <a:ext cx="3983525" cy="1432080"/>
        </a:xfrm>
        <a:prstGeom prst="roundRect">
          <a:avLst/>
        </a:prstGeom>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Close down vs Open Up</a:t>
          </a:r>
        </a:p>
      </dsp:txBody>
      <dsp:txXfrm>
        <a:off x="69908" y="1646202"/>
        <a:ext cx="3843709" cy="1292264"/>
      </dsp:txXfrm>
    </dsp:sp>
    <dsp:sp modelId="{9A3A11AF-F83C-4503-8492-F00D6AF9EB1C}">
      <dsp:nvSpPr>
        <dsp:cNvPr id="0" name=""/>
        <dsp:cNvSpPr/>
      </dsp:nvSpPr>
      <dsp:spPr>
        <a:xfrm>
          <a:off x="0" y="3112054"/>
          <a:ext cx="3983525" cy="1432080"/>
        </a:xfrm>
        <a:prstGeom prst="roundRect">
          <a:avLst/>
        </a:prstGeom>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Leading vs Learning</a:t>
          </a:r>
        </a:p>
      </dsp:txBody>
      <dsp:txXfrm>
        <a:off x="69908" y="3181962"/>
        <a:ext cx="3843709" cy="1292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364F8-E113-4484-BD9C-147B990A501A}">
      <dsp:nvSpPr>
        <dsp:cNvPr id="0" name=""/>
        <dsp:cNvSpPr/>
      </dsp:nvSpPr>
      <dsp:spPr>
        <a:xfrm>
          <a:off x="0" y="386381"/>
          <a:ext cx="3983525" cy="695565"/>
        </a:xfrm>
        <a:prstGeom prst="roundRect">
          <a:avLst/>
        </a:prstGeom>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Leading Questions</a:t>
          </a:r>
        </a:p>
      </dsp:txBody>
      <dsp:txXfrm>
        <a:off x="33955" y="420336"/>
        <a:ext cx="3915615" cy="627655"/>
      </dsp:txXfrm>
    </dsp:sp>
    <dsp:sp modelId="{7DDE7675-B3F3-4874-AE01-7D7B791ABA57}">
      <dsp:nvSpPr>
        <dsp:cNvPr id="0" name=""/>
        <dsp:cNvSpPr/>
      </dsp:nvSpPr>
      <dsp:spPr>
        <a:xfrm>
          <a:off x="0" y="1165466"/>
          <a:ext cx="3983525" cy="695565"/>
        </a:xfrm>
        <a:prstGeom prst="roundRect">
          <a:avLst/>
        </a:prstGeom>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b="1" kern="1200"/>
            <a:t>The Aggressive Why</a:t>
          </a:r>
          <a:endParaRPr lang="en-US" sz="2900" b="1" kern="1200" dirty="0"/>
        </a:p>
      </dsp:txBody>
      <dsp:txXfrm>
        <a:off x="33955" y="1199421"/>
        <a:ext cx="3915615" cy="627655"/>
      </dsp:txXfrm>
    </dsp:sp>
    <dsp:sp modelId="{6A9A6C47-460D-4005-8598-6037D2755953}">
      <dsp:nvSpPr>
        <dsp:cNvPr id="0" name=""/>
        <dsp:cNvSpPr/>
      </dsp:nvSpPr>
      <dsp:spPr>
        <a:xfrm>
          <a:off x="0" y="1944551"/>
          <a:ext cx="3983525" cy="695565"/>
        </a:xfrm>
        <a:prstGeom prst="roundRect">
          <a:avLst/>
        </a:prstGeom>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Guessing </a:t>
          </a:r>
        </a:p>
      </dsp:txBody>
      <dsp:txXfrm>
        <a:off x="33955" y="1978506"/>
        <a:ext cx="3915615" cy="627655"/>
      </dsp:txXfrm>
    </dsp:sp>
    <dsp:sp modelId="{635E125A-76FA-41D4-BEB7-FC9717B4899B}">
      <dsp:nvSpPr>
        <dsp:cNvPr id="0" name=""/>
        <dsp:cNvSpPr/>
      </dsp:nvSpPr>
      <dsp:spPr>
        <a:xfrm>
          <a:off x="0" y="2723637"/>
          <a:ext cx="3983525" cy="695565"/>
        </a:xfrm>
        <a:prstGeom prst="roundRect">
          <a:avLst/>
        </a:prstGeom>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The Non Question</a:t>
          </a:r>
        </a:p>
      </dsp:txBody>
      <dsp:txXfrm>
        <a:off x="33955" y="2757592"/>
        <a:ext cx="3915615" cy="627655"/>
      </dsp:txXfrm>
    </dsp:sp>
    <dsp:sp modelId="{8E7F92FD-78F4-4717-8C39-6B2CAE6FAE44}">
      <dsp:nvSpPr>
        <dsp:cNvPr id="0" name=""/>
        <dsp:cNvSpPr/>
      </dsp:nvSpPr>
      <dsp:spPr>
        <a:xfrm>
          <a:off x="0" y="3502722"/>
          <a:ext cx="3983525" cy="695565"/>
        </a:xfrm>
        <a:prstGeom prst="roundRect">
          <a:avLst/>
        </a:prstGeom>
        <a:gradFill rotWithShape="0">
          <a:gsLst>
            <a:gs pos="0">
              <a:schemeClr val="accent1">
                <a:hueOff val="0"/>
                <a:satOff val="0"/>
                <a:lumOff val="0"/>
                <a:shade val="51000"/>
                <a:satMod val="130000"/>
                <a:alpha val="68000"/>
              </a:schemeClr>
            </a:gs>
            <a:gs pos="80000">
              <a:schemeClr val="accent1">
                <a:hueOff val="0"/>
                <a:satOff val="0"/>
                <a:lumOff val="0"/>
                <a:shade val="93000"/>
                <a:satMod val="130000"/>
                <a:alpha val="75000"/>
              </a:schemeClr>
            </a:gs>
            <a:gs pos="100000">
              <a:schemeClr val="accent1">
                <a:hueOff val="0"/>
                <a:satOff val="0"/>
                <a:lumOff val="0"/>
                <a:shade val="94000"/>
                <a:satMod val="135000"/>
                <a:alpha val="62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The Presumptive Yes</a:t>
          </a:r>
        </a:p>
      </dsp:txBody>
      <dsp:txXfrm>
        <a:off x="33955" y="3536677"/>
        <a:ext cx="3915615" cy="627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B8E88-7936-43CE-996D-695524608AAD}">
      <dsp:nvSpPr>
        <dsp:cNvPr id="0" name=""/>
        <dsp:cNvSpPr/>
      </dsp:nvSpPr>
      <dsp:spPr>
        <a:xfrm rot="5400000">
          <a:off x="2570576" y="-1918041"/>
          <a:ext cx="578340" cy="45530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l" defTabSz="1200150">
            <a:lnSpc>
              <a:spcPct val="90000"/>
            </a:lnSpc>
            <a:spcBef>
              <a:spcPct val="0"/>
            </a:spcBef>
            <a:spcAft>
              <a:spcPct val="35000"/>
            </a:spcAft>
            <a:buNone/>
          </a:pPr>
          <a:r>
            <a:rPr lang="en-US" sz="2700" kern="1200" dirty="0"/>
            <a:t>Get a quick list</a:t>
          </a:r>
          <a:endParaRPr lang="en-GB" sz="2700" kern="1200" dirty="0"/>
        </a:p>
      </dsp:txBody>
      <dsp:txXfrm rot="-5400000">
        <a:off x="583200" y="97567"/>
        <a:ext cx="4524860" cy="521876"/>
      </dsp:txXfrm>
    </dsp:sp>
    <dsp:sp modelId="{F3428EA1-0D3A-4925-B7C0-18119F924644}">
      <dsp:nvSpPr>
        <dsp:cNvPr id="0" name=""/>
        <dsp:cNvSpPr/>
      </dsp:nvSpPr>
      <dsp:spPr>
        <a:xfrm>
          <a:off x="0" y="115504"/>
          <a:ext cx="486000" cy="486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sz="2400" kern="1200"/>
            <a:t>1</a:t>
          </a:r>
        </a:p>
      </dsp:txBody>
      <dsp:txXfrm>
        <a:off x="71173" y="186677"/>
        <a:ext cx="343654" cy="343654"/>
      </dsp:txXfrm>
    </dsp:sp>
    <dsp:sp modelId="{B48F5B66-7927-4EDF-9E8B-EB1CEE4FF0F3}">
      <dsp:nvSpPr>
        <dsp:cNvPr id="0" name=""/>
        <dsp:cNvSpPr/>
      </dsp:nvSpPr>
      <dsp:spPr>
        <a:xfrm rot="5400000">
          <a:off x="2570576" y="-1242501"/>
          <a:ext cx="578340" cy="45530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l" defTabSz="1200150">
            <a:lnSpc>
              <a:spcPct val="90000"/>
            </a:lnSpc>
            <a:spcBef>
              <a:spcPct val="0"/>
            </a:spcBef>
            <a:spcAft>
              <a:spcPct val="35000"/>
            </a:spcAft>
            <a:buNone/>
          </a:pPr>
          <a:r>
            <a:rPr lang="en-US" sz="2700" kern="1200" dirty="0"/>
            <a:t>Anything Else?</a:t>
          </a:r>
        </a:p>
      </dsp:txBody>
      <dsp:txXfrm rot="-5400000">
        <a:off x="583200" y="773107"/>
        <a:ext cx="4524860" cy="521876"/>
      </dsp:txXfrm>
    </dsp:sp>
    <dsp:sp modelId="{C51D0F6C-68F2-4A41-B73F-431F7DA16B93}">
      <dsp:nvSpPr>
        <dsp:cNvPr id="0" name=""/>
        <dsp:cNvSpPr/>
      </dsp:nvSpPr>
      <dsp:spPr>
        <a:xfrm>
          <a:off x="0" y="791045"/>
          <a:ext cx="486000" cy="486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2</a:t>
          </a:r>
        </a:p>
      </dsp:txBody>
      <dsp:txXfrm>
        <a:off x="71173" y="862218"/>
        <a:ext cx="343654" cy="343654"/>
      </dsp:txXfrm>
    </dsp:sp>
    <dsp:sp modelId="{E736E86F-765E-4B74-9A45-59B088D7DCFD}">
      <dsp:nvSpPr>
        <dsp:cNvPr id="0" name=""/>
        <dsp:cNvSpPr/>
      </dsp:nvSpPr>
      <dsp:spPr>
        <a:xfrm rot="5400000">
          <a:off x="2570576" y="-566961"/>
          <a:ext cx="578340" cy="45530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l" defTabSz="1200150">
            <a:lnSpc>
              <a:spcPct val="90000"/>
            </a:lnSpc>
            <a:spcBef>
              <a:spcPct val="0"/>
            </a:spcBef>
            <a:spcAft>
              <a:spcPct val="35000"/>
            </a:spcAft>
            <a:buNone/>
          </a:pPr>
          <a:r>
            <a:rPr lang="en-US" sz="2700" kern="1200" dirty="0"/>
            <a:t>Which is most important?</a:t>
          </a:r>
        </a:p>
      </dsp:txBody>
      <dsp:txXfrm rot="-5400000">
        <a:off x="583200" y="1448647"/>
        <a:ext cx="4524860" cy="521876"/>
      </dsp:txXfrm>
    </dsp:sp>
    <dsp:sp modelId="{4831D908-A273-4987-A465-B06E52375A43}">
      <dsp:nvSpPr>
        <dsp:cNvPr id="0" name=""/>
        <dsp:cNvSpPr/>
      </dsp:nvSpPr>
      <dsp:spPr>
        <a:xfrm>
          <a:off x="0" y="1466585"/>
          <a:ext cx="486000" cy="486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3</a:t>
          </a:r>
        </a:p>
      </dsp:txBody>
      <dsp:txXfrm>
        <a:off x="71173" y="1537758"/>
        <a:ext cx="343654" cy="343654"/>
      </dsp:txXfrm>
    </dsp:sp>
    <dsp:sp modelId="{A3DC1B00-8D64-4A68-A593-FA1F00481C20}">
      <dsp:nvSpPr>
        <dsp:cNvPr id="0" name=""/>
        <dsp:cNvSpPr/>
      </dsp:nvSpPr>
      <dsp:spPr>
        <a:xfrm rot="5400000">
          <a:off x="2570576" y="108578"/>
          <a:ext cx="578340" cy="45530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l" defTabSz="1200150">
            <a:lnSpc>
              <a:spcPct val="90000"/>
            </a:lnSpc>
            <a:spcBef>
              <a:spcPct val="0"/>
            </a:spcBef>
            <a:spcAft>
              <a:spcPct val="35000"/>
            </a:spcAft>
            <a:buNone/>
          </a:pPr>
          <a:r>
            <a:rPr lang="en-US" sz="2700" kern="1200" dirty="0"/>
            <a:t>Go into depth </a:t>
          </a:r>
        </a:p>
      </dsp:txBody>
      <dsp:txXfrm rot="-5400000">
        <a:off x="583200" y="2124186"/>
        <a:ext cx="4524860" cy="521876"/>
      </dsp:txXfrm>
    </dsp:sp>
    <dsp:sp modelId="{437E27AA-FBF7-4F2D-9434-F76586CF17FD}">
      <dsp:nvSpPr>
        <dsp:cNvPr id="0" name=""/>
        <dsp:cNvSpPr/>
      </dsp:nvSpPr>
      <dsp:spPr>
        <a:xfrm>
          <a:off x="0" y="2142125"/>
          <a:ext cx="486000" cy="486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4</a:t>
          </a:r>
        </a:p>
      </dsp:txBody>
      <dsp:txXfrm>
        <a:off x="71173" y="2213298"/>
        <a:ext cx="343654" cy="343654"/>
      </dsp:txXfrm>
    </dsp:sp>
    <dsp:sp modelId="{707B2B01-2E10-40C2-B3B3-005BC125EA30}">
      <dsp:nvSpPr>
        <dsp:cNvPr id="0" name=""/>
        <dsp:cNvSpPr/>
      </dsp:nvSpPr>
      <dsp:spPr>
        <a:xfrm rot="5400000">
          <a:off x="2570576" y="784118"/>
          <a:ext cx="578340" cy="45530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l" defTabSz="1200150">
            <a:lnSpc>
              <a:spcPct val="90000"/>
            </a:lnSpc>
            <a:spcBef>
              <a:spcPct val="0"/>
            </a:spcBef>
            <a:spcAft>
              <a:spcPct val="35000"/>
            </a:spcAft>
            <a:buNone/>
          </a:pPr>
          <a:r>
            <a:rPr lang="en-US" sz="2700" kern="1200" dirty="0"/>
            <a:t>Summarize</a:t>
          </a:r>
        </a:p>
      </dsp:txBody>
      <dsp:txXfrm rot="-5400000">
        <a:off x="583200" y="2799726"/>
        <a:ext cx="4524860" cy="521876"/>
      </dsp:txXfrm>
    </dsp:sp>
    <dsp:sp modelId="{3EF5D75C-7F62-4EE1-8DB0-AFC98BDC0B57}">
      <dsp:nvSpPr>
        <dsp:cNvPr id="0" name=""/>
        <dsp:cNvSpPr/>
      </dsp:nvSpPr>
      <dsp:spPr>
        <a:xfrm>
          <a:off x="0" y="2817664"/>
          <a:ext cx="486000" cy="486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5</a:t>
          </a:r>
        </a:p>
      </dsp:txBody>
      <dsp:txXfrm>
        <a:off x="71173" y="2888837"/>
        <a:ext cx="343654" cy="343654"/>
      </dsp:txXfrm>
    </dsp:sp>
    <dsp:sp modelId="{2E124CE3-AB35-4909-9A7D-831613F60273}">
      <dsp:nvSpPr>
        <dsp:cNvPr id="0" name=""/>
        <dsp:cNvSpPr/>
      </dsp:nvSpPr>
      <dsp:spPr>
        <a:xfrm rot="5400000">
          <a:off x="2570576" y="1459659"/>
          <a:ext cx="578340" cy="45530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l" defTabSz="1200150">
            <a:lnSpc>
              <a:spcPct val="90000"/>
            </a:lnSpc>
            <a:spcBef>
              <a:spcPct val="0"/>
            </a:spcBef>
            <a:spcAft>
              <a:spcPct val="35000"/>
            </a:spcAft>
            <a:buNone/>
          </a:pPr>
          <a:r>
            <a:rPr lang="en-US" sz="2700" kern="1200" dirty="0"/>
            <a:t>Priority order</a:t>
          </a:r>
        </a:p>
      </dsp:txBody>
      <dsp:txXfrm rot="-5400000">
        <a:off x="583200" y="3475267"/>
        <a:ext cx="4524860" cy="521876"/>
      </dsp:txXfrm>
    </dsp:sp>
    <dsp:sp modelId="{9B2DB258-07E3-44EC-8EE1-0E07FE9ECEB2}">
      <dsp:nvSpPr>
        <dsp:cNvPr id="0" name=""/>
        <dsp:cNvSpPr/>
      </dsp:nvSpPr>
      <dsp:spPr>
        <a:xfrm>
          <a:off x="0" y="3493205"/>
          <a:ext cx="486000" cy="486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6</a:t>
          </a:r>
        </a:p>
      </dsp:txBody>
      <dsp:txXfrm>
        <a:off x="71173" y="3564378"/>
        <a:ext cx="343654" cy="343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7FF0-5C53-4C32-B62D-C071FED50E7E}">
      <dsp:nvSpPr>
        <dsp:cNvPr id="0" name=""/>
        <dsp:cNvSpPr/>
      </dsp:nvSpPr>
      <dsp:spPr>
        <a:xfrm>
          <a:off x="0" y="390893"/>
          <a:ext cx="2951429" cy="14364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064" tIns="395732" rIns="229064"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t>Ask permission</a:t>
          </a:r>
        </a:p>
        <a:p>
          <a:pPr marL="171450" lvl="1" indent="-171450" algn="l" defTabSz="844550">
            <a:lnSpc>
              <a:spcPct val="90000"/>
            </a:lnSpc>
            <a:spcBef>
              <a:spcPct val="0"/>
            </a:spcBef>
            <a:spcAft>
              <a:spcPct val="15000"/>
            </a:spcAft>
            <a:buChar char="•"/>
          </a:pPr>
          <a:r>
            <a:rPr lang="en-GB" sz="1900" kern="1200" dirty="0"/>
            <a:t>Powerful Pause</a:t>
          </a:r>
        </a:p>
        <a:p>
          <a:pPr marL="171450" lvl="1" indent="-171450" algn="l" defTabSz="844550">
            <a:lnSpc>
              <a:spcPct val="90000"/>
            </a:lnSpc>
            <a:spcBef>
              <a:spcPct val="0"/>
            </a:spcBef>
            <a:spcAft>
              <a:spcPct val="15000"/>
            </a:spcAft>
            <a:buChar char="•"/>
          </a:pPr>
          <a:r>
            <a:rPr lang="en-GB" sz="1900" kern="1200" dirty="0"/>
            <a:t>Clean &amp; Open</a:t>
          </a:r>
        </a:p>
      </dsp:txBody>
      <dsp:txXfrm>
        <a:off x="0" y="390893"/>
        <a:ext cx="2951429" cy="1436400"/>
      </dsp:txXfrm>
    </dsp:sp>
    <dsp:sp modelId="{0C2990C5-0EED-42E4-83F5-CFE8094FDA51}">
      <dsp:nvSpPr>
        <dsp:cNvPr id="0" name=""/>
        <dsp:cNvSpPr/>
      </dsp:nvSpPr>
      <dsp:spPr>
        <a:xfrm>
          <a:off x="147571" y="110453"/>
          <a:ext cx="2066000" cy="5608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090" tIns="0" rIns="78090" bIns="0" numCol="1" spcCol="1270" anchor="ctr" anchorCtr="0">
          <a:noAutofit/>
        </a:bodyPr>
        <a:lstStyle/>
        <a:p>
          <a:pPr marL="0" lvl="0" indent="0" algn="l" defTabSz="844550">
            <a:lnSpc>
              <a:spcPct val="90000"/>
            </a:lnSpc>
            <a:spcBef>
              <a:spcPct val="0"/>
            </a:spcBef>
            <a:spcAft>
              <a:spcPct val="35000"/>
            </a:spcAft>
            <a:buNone/>
          </a:pPr>
          <a:r>
            <a:rPr lang="en-GB" sz="1900" kern="1200" dirty="0"/>
            <a:t>Mutual Respect</a:t>
          </a:r>
        </a:p>
      </dsp:txBody>
      <dsp:txXfrm>
        <a:off x="174951" y="137833"/>
        <a:ext cx="2011240" cy="506120"/>
      </dsp:txXfrm>
    </dsp:sp>
    <dsp:sp modelId="{D503EA82-F312-4A2A-AD0C-A73CBB7FCAB2}">
      <dsp:nvSpPr>
        <dsp:cNvPr id="0" name=""/>
        <dsp:cNvSpPr/>
      </dsp:nvSpPr>
      <dsp:spPr>
        <a:xfrm>
          <a:off x="0" y="2210333"/>
          <a:ext cx="2951429" cy="14364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064" tIns="395732" rIns="229064"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t>Soften the question</a:t>
          </a:r>
        </a:p>
        <a:p>
          <a:pPr marL="171450" lvl="1" indent="-171450" algn="l" defTabSz="844550">
            <a:lnSpc>
              <a:spcPct val="90000"/>
            </a:lnSpc>
            <a:spcBef>
              <a:spcPct val="0"/>
            </a:spcBef>
            <a:spcAft>
              <a:spcPct val="15000"/>
            </a:spcAft>
            <a:buChar char="•"/>
          </a:pPr>
          <a:r>
            <a:rPr lang="en-GB" sz="1900" kern="1200" dirty="0"/>
            <a:t>Ask How not Why</a:t>
          </a:r>
        </a:p>
        <a:p>
          <a:pPr marL="171450" lvl="1" indent="-171450" algn="l" defTabSz="844550">
            <a:lnSpc>
              <a:spcPct val="90000"/>
            </a:lnSpc>
            <a:spcBef>
              <a:spcPct val="0"/>
            </a:spcBef>
            <a:spcAft>
              <a:spcPct val="15000"/>
            </a:spcAft>
            <a:buChar char="•"/>
          </a:pPr>
          <a:r>
            <a:rPr lang="en-GB" sz="1900" kern="1200" dirty="0"/>
            <a:t>“For you”</a:t>
          </a:r>
        </a:p>
      </dsp:txBody>
      <dsp:txXfrm>
        <a:off x="0" y="2210333"/>
        <a:ext cx="2951429" cy="1436400"/>
      </dsp:txXfrm>
    </dsp:sp>
    <dsp:sp modelId="{47214FE9-DB3D-412C-B75F-972F738E77CA}">
      <dsp:nvSpPr>
        <dsp:cNvPr id="0" name=""/>
        <dsp:cNvSpPr/>
      </dsp:nvSpPr>
      <dsp:spPr>
        <a:xfrm>
          <a:off x="147571" y="1929894"/>
          <a:ext cx="2066000" cy="5608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090" tIns="0" rIns="78090" bIns="0" numCol="1" spcCol="1270" anchor="ctr" anchorCtr="0">
          <a:noAutofit/>
        </a:bodyPr>
        <a:lstStyle/>
        <a:p>
          <a:pPr marL="0" lvl="0" indent="0" algn="l" defTabSz="844550">
            <a:lnSpc>
              <a:spcPct val="90000"/>
            </a:lnSpc>
            <a:spcBef>
              <a:spcPct val="0"/>
            </a:spcBef>
            <a:spcAft>
              <a:spcPct val="35000"/>
            </a:spcAft>
            <a:buNone/>
          </a:pPr>
          <a:r>
            <a:rPr lang="en-GB" sz="1900" kern="1200" dirty="0"/>
            <a:t>Mutual Purpose</a:t>
          </a:r>
        </a:p>
      </dsp:txBody>
      <dsp:txXfrm>
        <a:off x="174951" y="1957274"/>
        <a:ext cx="2011240"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AB9BC-68BA-4B4E-B3C2-A775CC70D52D}">
      <dsp:nvSpPr>
        <dsp:cNvPr id="0" name=""/>
        <dsp:cNvSpPr/>
      </dsp:nvSpPr>
      <dsp:spPr>
        <a:xfrm>
          <a:off x="0" y="52572"/>
          <a:ext cx="2530692" cy="6356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Mind reading </a:t>
          </a:r>
        </a:p>
      </dsp:txBody>
      <dsp:txXfrm>
        <a:off x="31028" y="83600"/>
        <a:ext cx="2468636" cy="573546"/>
      </dsp:txXfrm>
    </dsp:sp>
    <dsp:sp modelId="{8E7F92FD-78F4-4717-8C39-6B2CAE6FAE44}">
      <dsp:nvSpPr>
        <dsp:cNvPr id="0" name=""/>
        <dsp:cNvSpPr/>
      </dsp:nvSpPr>
      <dsp:spPr>
        <a:xfrm>
          <a:off x="0" y="734254"/>
          <a:ext cx="2530692" cy="6356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Presumptive Yes</a:t>
          </a:r>
        </a:p>
      </dsp:txBody>
      <dsp:txXfrm>
        <a:off x="31028" y="765282"/>
        <a:ext cx="2468636" cy="573546"/>
      </dsp:txXfrm>
    </dsp:sp>
    <dsp:sp modelId="{E9DB5FB1-CF37-456A-972A-A4B235DF1BBE}">
      <dsp:nvSpPr>
        <dsp:cNvPr id="0" name=""/>
        <dsp:cNvSpPr/>
      </dsp:nvSpPr>
      <dsp:spPr>
        <a:xfrm>
          <a:off x="0" y="1415937"/>
          <a:ext cx="2530692" cy="6356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The Non Question</a:t>
          </a:r>
          <a:endParaRPr lang="en-GB" sz="1600" b="1" kern="1200" dirty="0"/>
        </a:p>
      </dsp:txBody>
      <dsp:txXfrm>
        <a:off x="31028" y="1446965"/>
        <a:ext cx="2468636" cy="573546"/>
      </dsp:txXfrm>
    </dsp:sp>
    <dsp:sp modelId="{C81D9FC2-CC31-4040-8AEB-EB6177B744C9}">
      <dsp:nvSpPr>
        <dsp:cNvPr id="0" name=""/>
        <dsp:cNvSpPr/>
      </dsp:nvSpPr>
      <dsp:spPr>
        <a:xfrm>
          <a:off x="0" y="2097619"/>
          <a:ext cx="2530692" cy="6356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The Aggressive Why</a:t>
          </a:r>
        </a:p>
      </dsp:txBody>
      <dsp:txXfrm>
        <a:off x="31028" y="2128647"/>
        <a:ext cx="2468636" cy="573546"/>
      </dsp:txXfrm>
    </dsp:sp>
    <dsp:sp modelId="{B6D56728-CE77-45AF-BCBA-10BA60EDA3C7}">
      <dsp:nvSpPr>
        <dsp:cNvPr id="0" name=""/>
        <dsp:cNvSpPr/>
      </dsp:nvSpPr>
      <dsp:spPr>
        <a:xfrm>
          <a:off x="0" y="2779302"/>
          <a:ext cx="2530692" cy="6356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The Bombshell Tag Words</a:t>
          </a:r>
        </a:p>
      </dsp:txBody>
      <dsp:txXfrm>
        <a:off x="31028" y="2810330"/>
        <a:ext cx="2468636" cy="573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B8E88-7936-43CE-996D-695524608AAD}">
      <dsp:nvSpPr>
        <dsp:cNvPr id="0" name=""/>
        <dsp:cNvSpPr/>
      </dsp:nvSpPr>
      <dsp:spPr>
        <a:xfrm rot="5400000">
          <a:off x="1304890" y="-825595"/>
          <a:ext cx="449820" cy="2152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l" defTabSz="933450">
            <a:lnSpc>
              <a:spcPct val="90000"/>
            </a:lnSpc>
            <a:spcBef>
              <a:spcPct val="0"/>
            </a:spcBef>
            <a:spcAft>
              <a:spcPct val="35000"/>
            </a:spcAft>
            <a:buNone/>
          </a:pPr>
          <a:r>
            <a:rPr lang="en-US" sz="2100" kern="1200" dirty="0"/>
            <a:t>Get a quick list</a:t>
          </a:r>
          <a:endParaRPr lang="en-GB" sz="2100" kern="1200" dirty="0"/>
        </a:p>
      </dsp:txBody>
      <dsp:txXfrm rot="-5400000">
        <a:off x="453600" y="47653"/>
        <a:ext cx="2130442" cy="405904"/>
      </dsp:txXfrm>
    </dsp:sp>
    <dsp:sp modelId="{F3428EA1-0D3A-4925-B7C0-18119F924644}">
      <dsp:nvSpPr>
        <dsp:cNvPr id="0" name=""/>
        <dsp:cNvSpPr/>
      </dsp:nvSpPr>
      <dsp:spPr>
        <a:xfrm>
          <a:off x="0" y="61604"/>
          <a:ext cx="378000" cy="378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sz="1900" kern="1200"/>
            <a:t>1</a:t>
          </a:r>
        </a:p>
      </dsp:txBody>
      <dsp:txXfrm>
        <a:off x="55357" y="116961"/>
        <a:ext cx="267286" cy="267286"/>
      </dsp:txXfrm>
    </dsp:sp>
    <dsp:sp modelId="{B48F5B66-7927-4EDF-9E8B-EB1CEE4FF0F3}">
      <dsp:nvSpPr>
        <dsp:cNvPr id="0" name=""/>
        <dsp:cNvSpPr/>
      </dsp:nvSpPr>
      <dsp:spPr>
        <a:xfrm rot="5400000">
          <a:off x="1304890" y="-300175"/>
          <a:ext cx="449820" cy="2152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l" defTabSz="933450">
            <a:lnSpc>
              <a:spcPct val="90000"/>
            </a:lnSpc>
            <a:spcBef>
              <a:spcPct val="0"/>
            </a:spcBef>
            <a:spcAft>
              <a:spcPct val="35000"/>
            </a:spcAft>
            <a:buNone/>
          </a:pPr>
          <a:r>
            <a:rPr lang="en-US" sz="2100" kern="1200" dirty="0"/>
            <a:t>Anything Else?</a:t>
          </a:r>
        </a:p>
      </dsp:txBody>
      <dsp:txXfrm rot="-5400000">
        <a:off x="453600" y="573073"/>
        <a:ext cx="2130442" cy="405904"/>
      </dsp:txXfrm>
    </dsp:sp>
    <dsp:sp modelId="{C51D0F6C-68F2-4A41-B73F-431F7DA16B93}">
      <dsp:nvSpPr>
        <dsp:cNvPr id="0" name=""/>
        <dsp:cNvSpPr/>
      </dsp:nvSpPr>
      <dsp:spPr>
        <a:xfrm>
          <a:off x="0" y="587024"/>
          <a:ext cx="378000" cy="378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2</a:t>
          </a:r>
        </a:p>
      </dsp:txBody>
      <dsp:txXfrm>
        <a:off x="55357" y="642381"/>
        <a:ext cx="267286" cy="267286"/>
      </dsp:txXfrm>
    </dsp:sp>
    <dsp:sp modelId="{E736E86F-765E-4B74-9A45-59B088D7DCFD}">
      <dsp:nvSpPr>
        <dsp:cNvPr id="0" name=""/>
        <dsp:cNvSpPr/>
      </dsp:nvSpPr>
      <dsp:spPr>
        <a:xfrm rot="5400000">
          <a:off x="1143235" y="386898"/>
          <a:ext cx="773128" cy="2152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l" defTabSz="933450">
            <a:lnSpc>
              <a:spcPct val="90000"/>
            </a:lnSpc>
            <a:spcBef>
              <a:spcPct val="0"/>
            </a:spcBef>
            <a:spcAft>
              <a:spcPct val="35000"/>
            </a:spcAft>
            <a:buNone/>
          </a:pPr>
          <a:r>
            <a:rPr lang="en-US" sz="2100" kern="1200" dirty="0"/>
            <a:t>Which is most important?</a:t>
          </a:r>
        </a:p>
      </dsp:txBody>
      <dsp:txXfrm rot="-5400000">
        <a:off x="453600" y="1114275"/>
        <a:ext cx="2114659" cy="697646"/>
      </dsp:txXfrm>
    </dsp:sp>
    <dsp:sp modelId="{4831D908-A273-4987-A465-B06E52375A43}">
      <dsp:nvSpPr>
        <dsp:cNvPr id="0" name=""/>
        <dsp:cNvSpPr/>
      </dsp:nvSpPr>
      <dsp:spPr>
        <a:xfrm>
          <a:off x="0" y="1274098"/>
          <a:ext cx="378000" cy="378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3</a:t>
          </a:r>
        </a:p>
      </dsp:txBody>
      <dsp:txXfrm>
        <a:off x="55357" y="1329455"/>
        <a:ext cx="267286" cy="267286"/>
      </dsp:txXfrm>
    </dsp:sp>
    <dsp:sp modelId="{A3DC1B00-8D64-4A68-A593-FA1F00481C20}">
      <dsp:nvSpPr>
        <dsp:cNvPr id="0" name=""/>
        <dsp:cNvSpPr/>
      </dsp:nvSpPr>
      <dsp:spPr>
        <a:xfrm rot="5400000">
          <a:off x="1304890" y="1073972"/>
          <a:ext cx="449820" cy="2152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l" defTabSz="933450">
            <a:lnSpc>
              <a:spcPct val="90000"/>
            </a:lnSpc>
            <a:spcBef>
              <a:spcPct val="0"/>
            </a:spcBef>
            <a:spcAft>
              <a:spcPct val="35000"/>
            </a:spcAft>
            <a:buNone/>
          </a:pPr>
          <a:r>
            <a:rPr lang="en-US" sz="2100" kern="1200" dirty="0"/>
            <a:t>Go into depth </a:t>
          </a:r>
        </a:p>
      </dsp:txBody>
      <dsp:txXfrm rot="-5400000">
        <a:off x="453600" y="1947220"/>
        <a:ext cx="2130442" cy="405904"/>
      </dsp:txXfrm>
    </dsp:sp>
    <dsp:sp modelId="{437E27AA-FBF7-4F2D-9434-F76586CF17FD}">
      <dsp:nvSpPr>
        <dsp:cNvPr id="0" name=""/>
        <dsp:cNvSpPr/>
      </dsp:nvSpPr>
      <dsp:spPr>
        <a:xfrm>
          <a:off x="0" y="1961172"/>
          <a:ext cx="378000" cy="378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4</a:t>
          </a:r>
        </a:p>
      </dsp:txBody>
      <dsp:txXfrm>
        <a:off x="55357" y="2016529"/>
        <a:ext cx="267286" cy="267286"/>
      </dsp:txXfrm>
    </dsp:sp>
    <dsp:sp modelId="{707B2B01-2E10-40C2-B3B3-005BC125EA30}">
      <dsp:nvSpPr>
        <dsp:cNvPr id="0" name=""/>
        <dsp:cNvSpPr/>
      </dsp:nvSpPr>
      <dsp:spPr>
        <a:xfrm rot="5400000">
          <a:off x="1304890" y="1599392"/>
          <a:ext cx="449820" cy="2152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l" defTabSz="933450">
            <a:lnSpc>
              <a:spcPct val="90000"/>
            </a:lnSpc>
            <a:spcBef>
              <a:spcPct val="0"/>
            </a:spcBef>
            <a:spcAft>
              <a:spcPct val="35000"/>
            </a:spcAft>
            <a:buNone/>
          </a:pPr>
          <a:r>
            <a:rPr lang="en-US" sz="2100" kern="1200" dirty="0"/>
            <a:t>Summarize</a:t>
          </a:r>
        </a:p>
      </dsp:txBody>
      <dsp:txXfrm rot="-5400000">
        <a:off x="453600" y="2472640"/>
        <a:ext cx="2130442" cy="405904"/>
      </dsp:txXfrm>
    </dsp:sp>
    <dsp:sp modelId="{3EF5D75C-7F62-4EE1-8DB0-AFC98BDC0B57}">
      <dsp:nvSpPr>
        <dsp:cNvPr id="0" name=""/>
        <dsp:cNvSpPr/>
      </dsp:nvSpPr>
      <dsp:spPr>
        <a:xfrm>
          <a:off x="0" y="2486592"/>
          <a:ext cx="378000" cy="378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5</a:t>
          </a:r>
        </a:p>
      </dsp:txBody>
      <dsp:txXfrm>
        <a:off x="55357" y="2541949"/>
        <a:ext cx="267286" cy="267286"/>
      </dsp:txXfrm>
    </dsp:sp>
    <dsp:sp modelId="{2E124CE3-AB35-4909-9A7D-831613F60273}">
      <dsp:nvSpPr>
        <dsp:cNvPr id="0" name=""/>
        <dsp:cNvSpPr/>
      </dsp:nvSpPr>
      <dsp:spPr>
        <a:xfrm rot="5400000">
          <a:off x="1304890" y="2124812"/>
          <a:ext cx="449820" cy="2152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marL="0" lvl="0" indent="0" algn="l" defTabSz="933450">
            <a:lnSpc>
              <a:spcPct val="90000"/>
            </a:lnSpc>
            <a:spcBef>
              <a:spcPct val="0"/>
            </a:spcBef>
            <a:spcAft>
              <a:spcPct val="35000"/>
            </a:spcAft>
            <a:buNone/>
          </a:pPr>
          <a:r>
            <a:rPr lang="en-US" sz="2100" kern="1200" dirty="0"/>
            <a:t>Priority order</a:t>
          </a:r>
        </a:p>
      </dsp:txBody>
      <dsp:txXfrm rot="-5400000">
        <a:off x="453600" y="2998060"/>
        <a:ext cx="2130442" cy="405904"/>
      </dsp:txXfrm>
    </dsp:sp>
    <dsp:sp modelId="{9B2DB258-07E3-44EC-8EE1-0E07FE9ECEB2}">
      <dsp:nvSpPr>
        <dsp:cNvPr id="0" name=""/>
        <dsp:cNvSpPr/>
      </dsp:nvSpPr>
      <dsp:spPr>
        <a:xfrm>
          <a:off x="0" y="3012012"/>
          <a:ext cx="378000" cy="378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6</a:t>
          </a:r>
        </a:p>
      </dsp:txBody>
      <dsp:txXfrm>
        <a:off x="55357" y="3067369"/>
        <a:ext cx="267286" cy="2672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diagrams.loki3.com/NumberedList">
  <dgm:title val="Numbered List"/>
  <dgm:desc val="Use for numbering or lettering a sequence. Level 1 text should be a short number or letter. Works well with large amounts of Level 2 text."/>
  <dgm:catLst>
    <dgm:cat type="list" pri="4130"/>
    <dgm:cat type="other" pri="1400"/>
  </dgm:catLst>
  <dgm:sampData>
    <dgm:dataModel>
      <dgm:ptLst>
        <dgm:pt modelId="0" type="doc"/>
        <dgm:pt modelId="1">
          <dgm:t>
            <a:bodyPr/>
            <a:lstStyle/>
            <a:p>
              <a:r>
                <a:t>1</a:t>
              </a:r>
            </a:p>
          </dgm:t>
        </dgm:pt>
        <dgm:pt modelId="11"/>
        <dgm:pt modelId="2">
          <dgm:t>
            <a:bodyPr/>
            <a:lstStyle/>
            <a:p>
              <a:r>
                <a:t>2</a:t>
              </a:r>
            </a:p>
          </dgm:t>
        </dgm:pt>
        <dgm:pt modelId="21"/>
        <dgm:pt modelId="3">
          <dgm:t>
            <a:bodyPr/>
            <a:lstStyle/>
            <a:p>
              <a:r>
                <a:t>3</a:t>
              </a:r>
            </a:p>
          </dgm:t>
        </dgm:pt>
        <dgm:pt modelId="31"/>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dgm:varLst>
    <dgm:alg type="lin">
      <dgm:param type="linDir" val="fromT"/>
      <dgm:param type="nodeHorzAlign" val="l"/>
    </dgm:alg>
    <dgm:shape xmlns:r="http://schemas.openxmlformats.org/officeDocument/2006/relationships" r:blip="">
      <dgm:adjLst/>
    </dgm:shape>
    <dgm:presOf/>
    <dgm:constrLst>
      <dgm:constr type="w" for="ch" forName="composite" refType="w"/>
      <dgm:constr type="primFontSz" for="des" forName="desTx" op="equ" val="65"/>
      <dgm:constr type="primFontSz" for="des" forName="labelTx" op="equ" val="65"/>
      <dgm:constr type="h" for="des" forName="labelTx" refType="primFontSz" refFor="des" refForName="desTx" fact="0.6"/>
      <dgm:constr type="userA" for="des" forName="composite" refType="primFontSz" refFor="des" refForName="desTx" fact="0.5"/>
      <dgm:constr type="h" for="ch" forName="sp" refType="primFontSz" refFor="des" refForName="desTx" fact="0.1"/>
    </dgm:constrLst>
    <dgm:ruleLst>
      <dgm:rule type="primFontSz" for="des" forName="desTx" val="5" fact="NaN" max="NaN"/>
    </dgm:ruleLst>
    <dgm:forEach name="Name1" axis="ch" ptType="node">
      <dgm:layoutNode name="composite">
        <dgm:alg type="composite"/>
        <dgm:shape xmlns:r="http://schemas.openxmlformats.org/officeDocument/2006/relationships" r:blip="">
          <dgm:adjLst/>
        </dgm:shape>
        <dgm:presOf/>
        <dgm:choose name="Name2">
          <dgm:if name="Name3" func="var" arg="dir" op="equ" val="norm">
            <dgm:constrLst>
              <dgm:constr type="userA"/>
              <dgm:constr type="l" for="ch" forName="desTx" refType="userA" fact="1.2"/>
              <dgm:constr type="r" for="ch" forName="desTx" refType="w"/>
              <dgm:constr type="t" for="ch" forName="desTx"/>
              <dgm:constr type="h" for="ch" forName="desTx" refType="userA" fact="1.19"/>
              <dgm:constr type="w" for="ch" forName="labelTx" refType="userA"/>
              <dgm:constr type="h" for="ch" forName="labelTx" refType="userA"/>
              <dgm:constr type="l" for="ch" forName="labelTx"/>
              <dgm:constr type="ctrY" for="ch" forName="labelTx" refType="h" refFor="ch" refForName="desTx" fact="0.5"/>
            </dgm:constrLst>
          </dgm:if>
          <dgm:else name="Name4">
            <dgm:constrLst>
              <dgm:constr type="userA"/>
              <dgm:constr type="w" for="ch" forName="desTx" refType="w"/>
              <dgm:constr type="wOff" for="ch" forName="desTx" refType="userA" fact="-1.2"/>
              <dgm:constr type="h" for="ch" forName="desTx" refType="userA" fact="1.19"/>
              <dgm:constr type="l" for="ch" forName="desTx"/>
              <dgm:constr type="t" for="ch" forName="desTx"/>
              <dgm:constr type="w" for="ch" forName="labelTx" refType="userA"/>
              <dgm:constr type="h" for="ch" forName="labelTx" refType="userA"/>
              <dgm:constr type="r" for="ch" forName="labelTx" refType="w"/>
              <dgm:constr type="ctrY" for="ch" forName="labelTx" refType="h" refFor="ch" refForName="desTx" fact="0.5"/>
            </dgm:constrLst>
          </dgm:else>
        </dgm:choose>
        <dgm:layoutNode name="desTx" styleLbl="fgAccFollowNode1">
          <dgm:varLst>
            <dgm:bulletEnabled val="1"/>
          </dgm:varLst>
          <dgm:alg type="tx">
            <dgm:param type="parTxLTRAlign" val="l"/>
            <dgm:param type="parTxRTLAlign" val="r"/>
          </dgm:alg>
          <dgm:shape xmlns:r="http://schemas.openxmlformats.org/officeDocument/2006/relationships" rot="90" type="round2SameRect" r:blip="">
            <dgm:adjLst/>
          </dgm:shape>
          <dgm:presOf axis="des" ptType="node"/>
          <dgm:constrLst>
            <dgm:constr type="tMarg" refType="primFontSz" fact="0.2"/>
            <dgm:constr type="bMarg" refType="primFontSz" fact="0.2"/>
            <dgm:constr type="lMarg" refType="primFontSz" fact="0.3"/>
            <dgm:constr type="rMarg" refType="primFontSz" fact="0.3"/>
          </dgm:constrLst>
          <dgm:ruleLst>
            <dgm:rule type="h" val="INF" fact="NaN" max="NaN"/>
          </dgm:ruleLst>
        </dgm:layoutNode>
        <dgm:layoutNode name="labelTx" styleLbl="node1">
          <dgm:varLst>
            <dgm:chMax val="0"/>
            <dgm:chPref val="0"/>
            <dgm:bulletEnabled val="1"/>
          </dgm:varLst>
          <dgm:alg type="tx"/>
          <dgm:shape xmlns:r="http://schemas.openxmlformats.org/officeDocument/2006/relationships" type="ellipse" r:blip="">
            <dgm:adjLst/>
          </dgm:shape>
          <dgm:presOf axis="self"/>
          <dgm:constrLst>
            <dgm:constr type="tMarg"/>
            <dgm:constr type="bMarg"/>
            <dgm:constr type="lMarg"/>
            <dgm:constr type="rMarg"/>
          </dgm:constrLst>
          <dgm:ruleLst>
            <dgm:rule type="primFontSz" val="1" fact="NaN" max="NaN"/>
          </dgm:ruleLst>
        </dgm:layoutNode>
      </dgm:layoutNode>
      <dgm:forEach name="Name5" axis="followSib" ptType="sibTrans" cnt="1">
        <dgm:layoutNode name="sp">
          <dgm:alg type="sp"/>
          <dgm:shape xmlns:r="http://schemas.openxmlformats.org/officeDocument/2006/relationships" r:blip="">
            <dgm:adjLst/>
          </dgm:shape>
          <dgm:presOf/>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diagrams.loki3.com/NumberedList">
  <dgm:title val="Numbered List"/>
  <dgm:desc val="Use for numbering or lettering a sequence. Level 1 text should be a short number or letter. Works well with large amounts of Level 2 text."/>
  <dgm:catLst>
    <dgm:cat type="list" pri="4130"/>
    <dgm:cat type="other" pri="1400"/>
  </dgm:catLst>
  <dgm:sampData>
    <dgm:dataModel>
      <dgm:ptLst>
        <dgm:pt modelId="0" type="doc"/>
        <dgm:pt modelId="1">
          <dgm:t>
            <a:bodyPr/>
            <a:lstStyle/>
            <a:p>
              <a:r>
                <a:t>1</a:t>
              </a:r>
            </a:p>
          </dgm:t>
        </dgm:pt>
        <dgm:pt modelId="11"/>
        <dgm:pt modelId="2">
          <dgm:t>
            <a:bodyPr/>
            <a:lstStyle/>
            <a:p>
              <a:r>
                <a:t>2</a:t>
              </a:r>
            </a:p>
          </dgm:t>
        </dgm:pt>
        <dgm:pt modelId="21"/>
        <dgm:pt modelId="3">
          <dgm:t>
            <a:bodyPr/>
            <a:lstStyle/>
            <a:p>
              <a:r>
                <a:t>3</a:t>
              </a:r>
            </a:p>
          </dgm:t>
        </dgm:pt>
        <dgm:pt modelId="31"/>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dgm:varLst>
    <dgm:alg type="lin">
      <dgm:param type="linDir" val="fromT"/>
      <dgm:param type="nodeHorzAlign" val="l"/>
    </dgm:alg>
    <dgm:shape xmlns:r="http://schemas.openxmlformats.org/officeDocument/2006/relationships" r:blip="">
      <dgm:adjLst/>
    </dgm:shape>
    <dgm:presOf/>
    <dgm:constrLst>
      <dgm:constr type="w" for="ch" forName="composite" refType="w"/>
      <dgm:constr type="primFontSz" for="des" forName="desTx" op="equ" val="65"/>
      <dgm:constr type="primFontSz" for="des" forName="labelTx" op="equ" val="65"/>
      <dgm:constr type="h" for="des" forName="labelTx" refType="primFontSz" refFor="des" refForName="desTx" fact="0.6"/>
      <dgm:constr type="userA" for="des" forName="composite" refType="primFontSz" refFor="des" refForName="desTx" fact="0.5"/>
      <dgm:constr type="h" for="ch" forName="sp" refType="primFontSz" refFor="des" refForName="desTx" fact="0.1"/>
    </dgm:constrLst>
    <dgm:ruleLst>
      <dgm:rule type="primFontSz" for="des" forName="desTx" val="5" fact="NaN" max="NaN"/>
    </dgm:ruleLst>
    <dgm:forEach name="Name1" axis="ch" ptType="node">
      <dgm:layoutNode name="composite">
        <dgm:alg type="composite"/>
        <dgm:shape xmlns:r="http://schemas.openxmlformats.org/officeDocument/2006/relationships" r:blip="">
          <dgm:adjLst/>
        </dgm:shape>
        <dgm:presOf/>
        <dgm:choose name="Name2">
          <dgm:if name="Name3" func="var" arg="dir" op="equ" val="norm">
            <dgm:constrLst>
              <dgm:constr type="userA"/>
              <dgm:constr type="l" for="ch" forName="desTx" refType="userA" fact="1.2"/>
              <dgm:constr type="r" for="ch" forName="desTx" refType="w"/>
              <dgm:constr type="t" for="ch" forName="desTx"/>
              <dgm:constr type="h" for="ch" forName="desTx" refType="userA" fact="1.19"/>
              <dgm:constr type="w" for="ch" forName="labelTx" refType="userA"/>
              <dgm:constr type="h" for="ch" forName="labelTx" refType="userA"/>
              <dgm:constr type="l" for="ch" forName="labelTx"/>
              <dgm:constr type="ctrY" for="ch" forName="labelTx" refType="h" refFor="ch" refForName="desTx" fact="0.5"/>
            </dgm:constrLst>
          </dgm:if>
          <dgm:else name="Name4">
            <dgm:constrLst>
              <dgm:constr type="userA"/>
              <dgm:constr type="w" for="ch" forName="desTx" refType="w"/>
              <dgm:constr type="wOff" for="ch" forName="desTx" refType="userA" fact="-1.2"/>
              <dgm:constr type="h" for="ch" forName="desTx" refType="userA" fact="1.19"/>
              <dgm:constr type="l" for="ch" forName="desTx"/>
              <dgm:constr type="t" for="ch" forName="desTx"/>
              <dgm:constr type="w" for="ch" forName="labelTx" refType="userA"/>
              <dgm:constr type="h" for="ch" forName="labelTx" refType="userA"/>
              <dgm:constr type="r" for="ch" forName="labelTx" refType="w"/>
              <dgm:constr type="ctrY" for="ch" forName="labelTx" refType="h" refFor="ch" refForName="desTx" fact="0.5"/>
            </dgm:constrLst>
          </dgm:else>
        </dgm:choose>
        <dgm:layoutNode name="desTx" styleLbl="fgAccFollowNode1">
          <dgm:varLst>
            <dgm:bulletEnabled val="1"/>
          </dgm:varLst>
          <dgm:alg type="tx">
            <dgm:param type="parTxLTRAlign" val="l"/>
            <dgm:param type="parTxRTLAlign" val="r"/>
          </dgm:alg>
          <dgm:shape xmlns:r="http://schemas.openxmlformats.org/officeDocument/2006/relationships" rot="90" type="round2SameRect" r:blip="">
            <dgm:adjLst/>
          </dgm:shape>
          <dgm:presOf axis="des" ptType="node"/>
          <dgm:constrLst>
            <dgm:constr type="tMarg" refType="primFontSz" fact="0.2"/>
            <dgm:constr type="bMarg" refType="primFontSz" fact="0.2"/>
            <dgm:constr type="lMarg" refType="primFontSz" fact="0.3"/>
            <dgm:constr type="rMarg" refType="primFontSz" fact="0.3"/>
          </dgm:constrLst>
          <dgm:ruleLst>
            <dgm:rule type="h" val="INF" fact="NaN" max="NaN"/>
          </dgm:ruleLst>
        </dgm:layoutNode>
        <dgm:layoutNode name="labelTx" styleLbl="node1">
          <dgm:varLst>
            <dgm:chMax val="0"/>
            <dgm:chPref val="0"/>
            <dgm:bulletEnabled val="1"/>
          </dgm:varLst>
          <dgm:alg type="tx"/>
          <dgm:shape xmlns:r="http://schemas.openxmlformats.org/officeDocument/2006/relationships" type="ellipse" r:blip="">
            <dgm:adjLst/>
          </dgm:shape>
          <dgm:presOf axis="self"/>
          <dgm:constrLst>
            <dgm:constr type="tMarg"/>
            <dgm:constr type="bMarg"/>
            <dgm:constr type="lMarg"/>
            <dgm:constr type="rMarg"/>
          </dgm:constrLst>
          <dgm:ruleLst>
            <dgm:rule type="primFontSz" val="1" fact="NaN" max="NaN"/>
          </dgm:ruleLst>
        </dgm:layoutNode>
      </dgm:layoutNode>
      <dgm:forEach name="Name5" axis="followSib" ptType="sibTrans" cnt="1">
        <dgm:layoutNode name="sp">
          <dgm:alg type="sp"/>
          <dgm:shape xmlns:r="http://schemas.openxmlformats.org/officeDocument/2006/relationships" r:blip="">
            <dgm:adjLst/>
          </dgm:shape>
          <dgm:presOf/>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21F38-A61F-4ADF-93AE-EB08BF51DF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FA61A59-990E-4F3F-B50D-2931D8793E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845215-E850-4001-9DA6-1E9805F5FFB9}" type="datetimeFigureOut">
              <a:rPr lang="en-GB" smtClean="0"/>
              <a:t>25/03/2018</a:t>
            </a:fld>
            <a:endParaRPr lang="en-GB"/>
          </a:p>
        </p:txBody>
      </p:sp>
      <p:sp>
        <p:nvSpPr>
          <p:cNvPr id="4" name="Footer Placeholder 3">
            <a:extLst>
              <a:ext uri="{FF2B5EF4-FFF2-40B4-BE49-F238E27FC236}">
                <a16:creationId xmlns:a16="http://schemas.microsoft.com/office/drawing/2014/main" id="{D8F68EA7-E22B-4FE9-B12E-AC19A192AD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E6DA92B-CFEA-4419-B356-DB235D01E3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D31C9D-07DF-4E59-82B0-15B57F19A78C}" type="slidenum">
              <a:rPr lang="en-GB" smtClean="0"/>
              <a:t>‹#›</a:t>
            </a:fld>
            <a:endParaRPr lang="en-GB"/>
          </a:p>
        </p:txBody>
      </p:sp>
    </p:spTree>
    <p:extLst>
      <p:ext uri="{BB962C8B-B14F-4D97-AF65-F5344CB8AC3E}">
        <p14:creationId xmlns:p14="http://schemas.microsoft.com/office/powerpoint/2010/main" val="3234710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DB3EE-2EF7-4F08-A6A7-A6164B4EAA49}" type="datetimeFigureOut">
              <a:rPr lang="en-GB" smtClean="0"/>
              <a:t>25/03/2018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3D490-6237-4402-AA91-86599C9BB2BE}" type="slidenum">
              <a:rPr lang="en-GB" smtClean="0"/>
              <a:t>‹#›</a:t>
            </a:fld>
            <a:endParaRPr lang="en-GB"/>
          </a:p>
        </p:txBody>
      </p:sp>
    </p:spTree>
    <p:extLst>
      <p:ext uri="{BB962C8B-B14F-4D97-AF65-F5344CB8AC3E}">
        <p14:creationId xmlns:p14="http://schemas.microsoft.com/office/powerpoint/2010/main" val="143038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https://cdns3.trainingindustry.com/media/2041014/spg%20the%20art%20and%20science%20of%20asking%20effective%20questions.pdf</a:t>
            </a:r>
          </a:p>
          <a:p>
            <a:endParaRPr lang="en-GB" dirty="0"/>
          </a:p>
        </p:txBody>
      </p:sp>
      <p:sp>
        <p:nvSpPr>
          <p:cNvPr id="4" name="Slide Number Placeholder 3"/>
          <p:cNvSpPr>
            <a:spLocks noGrp="1"/>
          </p:cNvSpPr>
          <p:nvPr>
            <p:ph type="sldNum" sz="quarter" idx="10"/>
          </p:nvPr>
        </p:nvSpPr>
        <p:spPr/>
        <p:txBody>
          <a:bodyPr/>
          <a:lstStyle/>
          <a:p>
            <a:fld id="{7203D490-6237-4402-AA91-86599C9BB2BE}" type="slidenum">
              <a:rPr lang="en-GB" smtClean="0"/>
              <a:t>1</a:t>
            </a:fld>
            <a:endParaRPr lang="en-GB"/>
          </a:p>
        </p:txBody>
      </p:sp>
    </p:spTree>
    <p:extLst>
      <p:ext uri="{BB962C8B-B14F-4D97-AF65-F5344CB8AC3E}">
        <p14:creationId xmlns:p14="http://schemas.microsoft.com/office/powerpoint/2010/main" val="3809135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Night and Day – MC Escher</a:t>
            </a:r>
          </a:p>
        </p:txBody>
      </p:sp>
      <p:sp>
        <p:nvSpPr>
          <p:cNvPr id="4" name="Slide Number Placeholder 3"/>
          <p:cNvSpPr>
            <a:spLocks noGrp="1"/>
          </p:cNvSpPr>
          <p:nvPr>
            <p:ph type="sldNum" sz="quarter" idx="10"/>
          </p:nvPr>
        </p:nvSpPr>
        <p:spPr/>
        <p:txBody>
          <a:bodyPr/>
          <a:lstStyle/>
          <a:p>
            <a:fld id="{7203D490-6237-4402-AA91-86599C9BB2BE}" type="slidenum">
              <a:rPr lang="en-GB" smtClean="0"/>
              <a:t>2</a:t>
            </a:fld>
            <a:endParaRPr lang="en-GB"/>
          </a:p>
        </p:txBody>
      </p:sp>
    </p:spTree>
    <p:extLst>
      <p:ext uri="{BB962C8B-B14F-4D97-AF65-F5344CB8AC3E}">
        <p14:creationId xmlns:p14="http://schemas.microsoft.com/office/powerpoint/2010/main" val="364259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dirty="0"/>
              <a:t>When did you last see your father? - </a:t>
            </a:r>
            <a:r>
              <a:rPr lang="en-GB" sz="1200" b="0" i="0" u="none" strike="noStrike" kern="1200" dirty="0">
                <a:solidFill>
                  <a:schemeClr val="tx1"/>
                </a:solidFill>
                <a:effectLst/>
                <a:latin typeface="+mn-lt"/>
                <a:ea typeface="+mn-ea"/>
                <a:cs typeface="+mn-cs"/>
              </a:rPr>
              <a:t>William Frederick </a:t>
            </a:r>
            <a:r>
              <a:rPr lang="en-GB" sz="1200" b="0" i="0" u="none" strike="noStrike" kern="1200" dirty="0" err="1">
                <a:solidFill>
                  <a:schemeClr val="tx1"/>
                </a:solidFill>
                <a:effectLst/>
                <a:latin typeface="+mn-lt"/>
                <a:ea typeface="+mn-ea"/>
                <a:cs typeface="+mn-cs"/>
              </a:rPr>
              <a:t>Yeames</a:t>
            </a:r>
            <a:r>
              <a:rPr lang="en-GB" sz="1200" b="0" i="0" u="none" strike="noStrike" kern="1200" dirty="0">
                <a:solidFill>
                  <a:schemeClr val="tx1"/>
                </a:solidFill>
                <a:effectLst/>
                <a:latin typeface="+mn-lt"/>
                <a:ea typeface="+mn-ea"/>
                <a:cs typeface="+mn-cs"/>
              </a:rPr>
              <a:t> RA (</a:t>
            </a:r>
            <a:r>
              <a:rPr lang="en-GB" sz="1200" b="1" i="0" u="none" strike="noStrike" kern="1200" dirty="0">
                <a:solidFill>
                  <a:schemeClr val="tx1"/>
                </a:solidFill>
                <a:effectLst/>
                <a:latin typeface="+mn-lt"/>
                <a:ea typeface="+mn-ea"/>
                <a:cs typeface="+mn-cs"/>
              </a:rPr>
              <a:t>18 December 1835</a:t>
            </a:r>
            <a:r>
              <a:rPr lang="en-GB" sz="1200" b="0" i="0" u="none" strike="noStrike"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rPr>
              <a:t>3 May 1918</a:t>
            </a:r>
            <a:r>
              <a:rPr lang="en-GB" sz="1200" b="0" i="0" u="none" strike="noStrike" kern="1200" dirty="0">
                <a:solidFill>
                  <a:schemeClr val="tx1"/>
                </a:solidFill>
                <a:effectLst/>
                <a:latin typeface="+mn-lt"/>
                <a:ea typeface="+mn-ea"/>
                <a:cs typeface="+mn-cs"/>
              </a:rPr>
              <a:t>) </a:t>
            </a:r>
            <a:r>
              <a:rPr lang="en-GB" altLang="ja-JP"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dirty="0"/>
              <a:t>(Patterson, et al., 2011)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ja-JP" dirty="0"/>
          </a:p>
          <a:p>
            <a:r>
              <a:rPr lang="en-GB" sz="1200" b="1" i="0" u="none" strike="noStrike" kern="1200" dirty="0">
                <a:solidFill>
                  <a:schemeClr val="tx1"/>
                </a:solidFill>
                <a:effectLst/>
                <a:latin typeface="+mn-lt"/>
                <a:ea typeface="+mn-ea"/>
                <a:cs typeface="+mn-cs"/>
              </a:rPr>
              <a:t>Leading Questions</a:t>
            </a:r>
            <a:r>
              <a:rPr lang="en-GB" sz="1200" b="0" i="0" u="none" strike="noStrike" kern="1200" dirty="0">
                <a:solidFill>
                  <a:schemeClr val="tx1"/>
                </a:solidFill>
                <a:effectLst/>
                <a:latin typeface="+mn-lt"/>
                <a:ea typeface="+mn-ea"/>
                <a:cs typeface="+mn-cs"/>
              </a:rPr>
              <a:t>. You assume the answer, so you lead them to agree with you. (And most people try to please, or follow the path of least resistance) "How late do you think that the project will deliver?". This assumes that the project will certainly not be completed on time</a:t>
            </a:r>
          </a:p>
          <a:p>
            <a:r>
              <a:rPr lang="en-GB" sz="1200" b="1" i="0" u="none" strike="noStrike" kern="1200" dirty="0">
                <a:solidFill>
                  <a:schemeClr val="tx1"/>
                </a:solidFill>
                <a:effectLst/>
                <a:latin typeface="+mn-lt"/>
                <a:ea typeface="+mn-ea"/>
                <a:cs typeface="+mn-cs"/>
              </a:rPr>
              <a:t>Guessing (or mind reading) </a:t>
            </a:r>
            <a:r>
              <a:rPr lang="en-GB" sz="1200" b="0" i="0" u="none" strike="noStrike" kern="1200" dirty="0">
                <a:solidFill>
                  <a:schemeClr val="tx1"/>
                </a:solidFill>
                <a:effectLst/>
                <a:latin typeface="+mn-lt"/>
                <a:ea typeface="+mn-ea"/>
                <a:cs typeface="+mn-cs"/>
              </a:rPr>
              <a:t>This is where you assume you know what the other person means, or that they need to read your mind. Often the other person's definition does not match yours.  "What kind of CMS do you need?” (assumes they need a CRM, and they know what one is  (CMS = content management system, or carrier management system, depending on context).</a:t>
            </a:r>
          </a:p>
          <a:p>
            <a:r>
              <a:rPr lang="en-GB" sz="1200" b="0" i="0" u="none" strike="noStrike" kern="1200" dirty="0">
                <a:solidFill>
                  <a:schemeClr val="tx1"/>
                </a:solidFill>
                <a:effectLst/>
                <a:latin typeface="+mn-lt"/>
                <a:ea typeface="+mn-ea"/>
                <a:cs typeface="+mn-cs"/>
              </a:rPr>
              <a:t>The </a:t>
            </a:r>
            <a:r>
              <a:rPr lang="en-GB" sz="1200" b="1" i="0" u="none" strike="noStrike" kern="1200" dirty="0">
                <a:solidFill>
                  <a:schemeClr val="tx1"/>
                </a:solidFill>
                <a:effectLst/>
                <a:latin typeface="+mn-lt"/>
                <a:ea typeface="+mn-ea"/>
                <a:cs typeface="+mn-cs"/>
              </a:rPr>
              <a:t>Presumptive Yes</a:t>
            </a:r>
            <a:r>
              <a:rPr lang="en-GB" sz="1200" b="0" i="0" u="none" strike="noStrike" kern="1200" dirty="0">
                <a:solidFill>
                  <a:schemeClr val="tx1"/>
                </a:solidFill>
                <a:effectLst/>
                <a:latin typeface="+mn-lt"/>
                <a:ea typeface="+mn-ea"/>
                <a:cs typeface="+mn-cs"/>
              </a:rPr>
              <a:t> - a question that assumes one answer, and makes it hard to say the opposite without an argument "You do think I'm right about this product, don't you?". "Shall we all approve Option 2?" is more likely to get a positive response than "Do you want to approve option 2 or not?".</a:t>
            </a:r>
          </a:p>
          <a:p>
            <a:r>
              <a:rPr lang="en-GB" sz="1200" b="0" i="0" u="none" strike="noStrike" kern="1200" dirty="0">
                <a:solidFill>
                  <a:schemeClr val="tx1"/>
                </a:solidFill>
                <a:effectLst/>
                <a:latin typeface="+mn-lt"/>
                <a:ea typeface="+mn-ea"/>
                <a:cs typeface="+mn-cs"/>
              </a:rPr>
              <a:t>The </a:t>
            </a:r>
            <a:r>
              <a:rPr lang="en-GB" sz="1200" b="1" i="0" u="none" strike="noStrike" kern="1200" dirty="0">
                <a:solidFill>
                  <a:schemeClr val="tx1"/>
                </a:solidFill>
                <a:effectLst/>
                <a:latin typeface="+mn-lt"/>
                <a:ea typeface="+mn-ea"/>
                <a:cs typeface="+mn-cs"/>
              </a:rPr>
              <a:t>Non-question</a:t>
            </a:r>
            <a:r>
              <a:rPr lang="en-GB" sz="1200" b="0" i="0" u="none" strike="noStrike" kern="1200" dirty="0">
                <a:solidFill>
                  <a:schemeClr val="tx1"/>
                </a:solidFill>
                <a:effectLst/>
                <a:latin typeface="+mn-lt"/>
                <a:ea typeface="+mn-ea"/>
                <a:cs typeface="+mn-cs"/>
              </a:rPr>
              <a:t> - a statement that is really a criticism "Why didn't you put out the trash again?"</a:t>
            </a:r>
          </a:p>
          <a:p>
            <a:r>
              <a:rPr lang="en-GB" sz="1200" b="0" i="0" u="none" strike="noStrike" kern="1200" dirty="0">
                <a:solidFill>
                  <a:schemeClr val="tx1"/>
                </a:solidFill>
                <a:effectLst/>
                <a:latin typeface="+mn-lt"/>
                <a:ea typeface="+mn-ea"/>
                <a:cs typeface="+mn-cs"/>
              </a:rPr>
              <a:t>The </a:t>
            </a:r>
            <a:r>
              <a:rPr lang="en-GB" sz="1200" b="1" i="0" u="none" strike="noStrike" kern="1200" dirty="0">
                <a:solidFill>
                  <a:schemeClr val="tx1"/>
                </a:solidFill>
                <a:effectLst/>
                <a:latin typeface="+mn-lt"/>
                <a:ea typeface="+mn-ea"/>
                <a:cs typeface="+mn-cs"/>
              </a:rPr>
              <a:t>Aggressive Why</a:t>
            </a:r>
            <a:r>
              <a:rPr lang="en-GB" sz="1200" b="0" i="0" u="none" strike="noStrike" kern="1200" dirty="0">
                <a:solidFill>
                  <a:schemeClr val="tx1"/>
                </a:solidFill>
                <a:effectLst/>
                <a:latin typeface="+mn-lt"/>
                <a:ea typeface="+mn-ea"/>
                <a:cs typeface="+mn-cs"/>
              </a:rPr>
              <a:t> - the word 'why' is rarely used to understand, but mostly used to get the other person to explain their 'stupid' actions "Why didn't you call them before?"</a:t>
            </a:r>
            <a:endParaRPr lang="en-GB" altLang="ja-JP" dirty="0"/>
          </a:p>
        </p:txBody>
      </p:sp>
      <p:sp>
        <p:nvSpPr>
          <p:cNvPr id="4" name="Slide Number Placeholder 3"/>
          <p:cNvSpPr>
            <a:spLocks noGrp="1"/>
          </p:cNvSpPr>
          <p:nvPr>
            <p:ph type="sldNum" sz="quarter" idx="10"/>
          </p:nvPr>
        </p:nvSpPr>
        <p:spPr/>
        <p:txBody>
          <a:bodyPr/>
          <a:lstStyle/>
          <a:p>
            <a:fld id="{7203D490-6237-4402-AA91-86599C9BB2BE}" type="slidenum">
              <a:rPr lang="en-GB" smtClean="0"/>
              <a:t>3</a:t>
            </a:fld>
            <a:endParaRPr lang="en-GB"/>
          </a:p>
        </p:txBody>
      </p:sp>
    </p:spTree>
    <p:extLst>
      <p:ext uri="{BB962C8B-B14F-4D97-AF65-F5344CB8AC3E}">
        <p14:creationId xmlns:p14="http://schemas.microsoft.com/office/powerpoint/2010/main" val="344791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dirty="0"/>
              <a:t>When did you last see your father? - </a:t>
            </a:r>
            <a:r>
              <a:rPr lang="en-GB" sz="1200" b="0" i="0" u="none" strike="noStrike" kern="1200" dirty="0">
                <a:solidFill>
                  <a:schemeClr val="tx1"/>
                </a:solidFill>
                <a:effectLst/>
                <a:latin typeface="+mn-lt"/>
                <a:ea typeface="+mn-ea"/>
                <a:cs typeface="+mn-cs"/>
              </a:rPr>
              <a:t>William Frederick </a:t>
            </a:r>
            <a:r>
              <a:rPr lang="en-GB" sz="1200" b="0" i="0" u="none" strike="noStrike" kern="1200" dirty="0" err="1">
                <a:solidFill>
                  <a:schemeClr val="tx1"/>
                </a:solidFill>
                <a:effectLst/>
                <a:latin typeface="+mn-lt"/>
                <a:ea typeface="+mn-ea"/>
                <a:cs typeface="+mn-cs"/>
              </a:rPr>
              <a:t>Yeames</a:t>
            </a:r>
            <a:r>
              <a:rPr lang="en-GB" sz="1200" b="0" i="0" u="none" strike="noStrike" kern="1200" dirty="0">
                <a:solidFill>
                  <a:schemeClr val="tx1"/>
                </a:solidFill>
                <a:effectLst/>
                <a:latin typeface="+mn-lt"/>
                <a:ea typeface="+mn-ea"/>
                <a:cs typeface="+mn-cs"/>
              </a:rPr>
              <a:t> RA (</a:t>
            </a:r>
            <a:r>
              <a:rPr lang="en-GB" sz="1200" b="1" i="0" u="none" strike="noStrike" kern="1200" dirty="0">
                <a:solidFill>
                  <a:schemeClr val="tx1"/>
                </a:solidFill>
                <a:effectLst/>
                <a:latin typeface="+mn-lt"/>
                <a:ea typeface="+mn-ea"/>
                <a:cs typeface="+mn-cs"/>
              </a:rPr>
              <a:t>18 December 1835</a:t>
            </a:r>
            <a:r>
              <a:rPr lang="en-GB" sz="1200" b="0" i="0" u="none" strike="noStrike" kern="1200" dirty="0">
                <a:solidFill>
                  <a:schemeClr val="tx1"/>
                </a:solidFill>
                <a:effectLst/>
                <a:latin typeface="+mn-lt"/>
                <a:ea typeface="+mn-ea"/>
                <a:cs typeface="+mn-cs"/>
              </a:rPr>
              <a:t> – </a:t>
            </a:r>
            <a:r>
              <a:rPr lang="en-GB" sz="1200" b="1" i="0" u="none" strike="noStrike" kern="1200" dirty="0">
                <a:solidFill>
                  <a:schemeClr val="tx1"/>
                </a:solidFill>
                <a:effectLst/>
                <a:latin typeface="+mn-lt"/>
                <a:ea typeface="+mn-ea"/>
                <a:cs typeface="+mn-cs"/>
              </a:rPr>
              <a:t>3 May 1918</a:t>
            </a:r>
            <a:r>
              <a:rPr lang="en-GB" sz="1200" b="0" i="0" u="none" strike="noStrike" kern="1200" dirty="0">
                <a:solidFill>
                  <a:schemeClr val="tx1"/>
                </a:solidFill>
                <a:effectLst/>
                <a:latin typeface="+mn-lt"/>
                <a:ea typeface="+mn-ea"/>
                <a:cs typeface="+mn-cs"/>
              </a:rPr>
              <a:t>) </a:t>
            </a:r>
            <a:r>
              <a:rPr lang="en-GB" altLang="ja-JP"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dirty="0"/>
              <a:t>(Patterson, et al., 2011)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ja-JP" dirty="0"/>
          </a:p>
          <a:p>
            <a:r>
              <a:rPr lang="en-GB" sz="1200" b="1" i="0" u="none" strike="noStrike" kern="1200" dirty="0">
                <a:solidFill>
                  <a:schemeClr val="tx1"/>
                </a:solidFill>
                <a:effectLst/>
                <a:latin typeface="+mn-lt"/>
                <a:ea typeface="+mn-ea"/>
                <a:cs typeface="+mn-cs"/>
              </a:rPr>
              <a:t>Leading Questions</a:t>
            </a:r>
            <a:r>
              <a:rPr lang="en-GB" sz="1200" b="0" i="0" u="none" strike="noStrike" kern="1200" dirty="0">
                <a:solidFill>
                  <a:schemeClr val="tx1"/>
                </a:solidFill>
                <a:effectLst/>
                <a:latin typeface="+mn-lt"/>
                <a:ea typeface="+mn-ea"/>
                <a:cs typeface="+mn-cs"/>
              </a:rPr>
              <a:t>. You assume the answer, so you lead them to agree with you. (And most people try to please, or follow the path of least resistance) "How late do you think that the project will deliver?". This assumes that the project will certainly not be completed on time</a:t>
            </a:r>
          </a:p>
          <a:p>
            <a:r>
              <a:rPr lang="en-GB" sz="1200" b="1" i="0" u="none" strike="noStrike" kern="1200" dirty="0">
                <a:solidFill>
                  <a:schemeClr val="tx1"/>
                </a:solidFill>
                <a:effectLst/>
                <a:latin typeface="+mn-lt"/>
                <a:ea typeface="+mn-ea"/>
                <a:cs typeface="+mn-cs"/>
              </a:rPr>
              <a:t>Guessing (or mind reading) </a:t>
            </a:r>
            <a:r>
              <a:rPr lang="en-GB" sz="1200" b="0" i="0" u="none" strike="noStrike" kern="1200" dirty="0">
                <a:solidFill>
                  <a:schemeClr val="tx1"/>
                </a:solidFill>
                <a:effectLst/>
                <a:latin typeface="+mn-lt"/>
                <a:ea typeface="+mn-ea"/>
                <a:cs typeface="+mn-cs"/>
              </a:rPr>
              <a:t>This is where you assume you know what the other person means, or that they need to read your mind. Often the other person's definition does not match yours.  "What kind of CMS do you need?” (assumes they need a CRM, and they know what one is  (CMS = content management system, or carrier management system, depending on context).</a:t>
            </a:r>
          </a:p>
          <a:p>
            <a:r>
              <a:rPr lang="en-GB" sz="1200" b="0" i="0" u="none" strike="noStrike" kern="1200" dirty="0">
                <a:solidFill>
                  <a:schemeClr val="tx1"/>
                </a:solidFill>
                <a:effectLst/>
                <a:latin typeface="+mn-lt"/>
                <a:ea typeface="+mn-ea"/>
                <a:cs typeface="+mn-cs"/>
              </a:rPr>
              <a:t>The </a:t>
            </a:r>
            <a:r>
              <a:rPr lang="en-GB" sz="1200" b="1" i="0" u="none" strike="noStrike" kern="1200" dirty="0">
                <a:solidFill>
                  <a:schemeClr val="tx1"/>
                </a:solidFill>
                <a:effectLst/>
                <a:latin typeface="+mn-lt"/>
                <a:ea typeface="+mn-ea"/>
                <a:cs typeface="+mn-cs"/>
              </a:rPr>
              <a:t>Presumptive Yes</a:t>
            </a:r>
            <a:r>
              <a:rPr lang="en-GB" sz="1200" b="0" i="0" u="none" strike="noStrike" kern="1200" dirty="0">
                <a:solidFill>
                  <a:schemeClr val="tx1"/>
                </a:solidFill>
                <a:effectLst/>
                <a:latin typeface="+mn-lt"/>
                <a:ea typeface="+mn-ea"/>
                <a:cs typeface="+mn-cs"/>
              </a:rPr>
              <a:t> - a question that assumes one answer, and makes it hard to say the opposite without an argument "You do think I'm right about this product, don't you?". "Shall we all approve Option 2?" is more likely to get a positive response than "Do you want to approve option 2 or not?".</a:t>
            </a:r>
          </a:p>
          <a:p>
            <a:r>
              <a:rPr lang="en-GB" sz="1200" b="0" i="0" u="none" strike="noStrike" kern="1200" dirty="0">
                <a:solidFill>
                  <a:schemeClr val="tx1"/>
                </a:solidFill>
                <a:effectLst/>
                <a:latin typeface="+mn-lt"/>
                <a:ea typeface="+mn-ea"/>
                <a:cs typeface="+mn-cs"/>
              </a:rPr>
              <a:t>The </a:t>
            </a:r>
            <a:r>
              <a:rPr lang="en-GB" sz="1200" b="1" i="0" u="none" strike="noStrike" kern="1200" dirty="0">
                <a:solidFill>
                  <a:schemeClr val="tx1"/>
                </a:solidFill>
                <a:effectLst/>
                <a:latin typeface="+mn-lt"/>
                <a:ea typeface="+mn-ea"/>
                <a:cs typeface="+mn-cs"/>
              </a:rPr>
              <a:t>Non-question</a:t>
            </a:r>
            <a:r>
              <a:rPr lang="en-GB" sz="1200" b="0" i="0" u="none" strike="noStrike" kern="1200" dirty="0">
                <a:solidFill>
                  <a:schemeClr val="tx1"/>
                </a:solidFill>
                <a:effectLst/>
                <a:latin typeface="+mn-lt"/>
                <a:ea typeface="+mn-ea"/>
                <a:cs typeface="+mn-cs"/>
              </a:rPr>
              <a:t> - a statement that is really a criticism "Why didn't you put out the trash again?"</a:t>
            </a:r>
          </a:p>
          <a:p>
            <a:r>
              <a:rPr lang="en-GB" sz="1200" b="0" i="0" u="none" strike="noStrike" kern="1200" dirty="0">
                <a:solidFill>
                  <a:schemeClr val="tx1"/>
                </a:solidFill>
                <a:effectLst/>
                <a:latin typeface="+mn-lt"/>
                <a:ea typeface="+mn-ea"/>
                <a:cs typeface="+mn-cs"/>
              </a:rPr>
              <a:t>The </a:t>
            </a:r>
            <a:r>
              <a:rPr lang="en-GB" sz="1200" b="1" i="0" u="none" strike="noStrike" kern="1200" dirty="0">
                <a:solidFill>
                  <a:schemeClr val="tx1"/>
                </a:solidFill>
                <a:effectLst/>
                <a:latin typeface="+mn-lt"/>
                <a:ea typeface="+mn-ea"/>
                <a:cs typeface="+mn-cs"/>
              </a:rPr>
              <a:t>Aggressive Why</a:t>
            </a:r>
            <a:r>
              <a:rPr lang="en-GB" sz="1200" b="0" i="0" u="none" strike="noStrike" kern="1200" dirty="0">
                <a:solidFill>
                  <a:schemeClr val="tx1"/>
                </a:solidFill>
                <a:effectLst/>
                <a:latin typeface="+mn-lt"/>
                <a:ea typeface="+mn-ea"/>
                <a:cs typeface="+mn-cs"/>
              </a:rPr>
              <a:t> - the word 'why' is rarely used to understand, but mostly used to get the other person to explain their 'stupid' actions "Why didn't you call them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ja-JP" dirty="0"/>
          </a:p>
        </p:txBody>
      </p:sp>
      <p:sp>
        <p:nvSpPr>
          <p:cNvPr id="4" name="Slide Number Placeholder 3"/>
          <p:cNvSpPr>
            <a:spLocks noGrp="1"/>
          </p:cNvSpPr>
          <p:nvPr>
            <p:ph type="sldNum" sz="quarter" idx="10"/>
          </p:nvPr>
        </p:nvSpPr>
        <p:spPr/>
        <p:txBody>
          <a:bodyPr/>
          <a:lstStyle/>
          <a:p>
            <a:fld id="{7203D490-6237-4402-AA91-86599C9BB2BE}" type="slidenum">
              <a:rPr lang="en-GB" smtClean="0"/>
              <a:t>4</a:t>
            </a:fld>
            <a:endParaRPr lang="en-GB"/>
          </a:p>
        </p:txBody>
      </p:sp>
    </p:spTree>
    <p:extLst>
      <p:ext uri="{BB962C8B-B14F-4D97-AF65-F5344CB8AC3E}">
        <p14:creationId xmlns:p14="http://schemas.microsoft.com/office/powerpoint/2010/main" val="347458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t>The School in Athens – Raphael</a:t>
            </a:r>
          </a:p>
          <a:p>
            <a:endParaRPr lang="en-GB" dirty="0"/>
          </a:p>
          <a:p>
            <a:r>
              <a:rPr lang="en-GB" dirty="0"/>
              <a:t>Softening Statement – let’s the brain prepared for the question. Gives a pointer to what the question will be and no surprises.</a:t>
            </a:r>
          </a:p>
          <a:p>
            <a:endParaRPr lang="en-GB" dirty="0"/>
          </a:p>
          <a:p>
            <a:r>
              <a:rPr lang="en-GB" b="1" dirty="0"/>
              <a:t>Tips for Effective questioning </a:t>
            </a:r>
          </a:p>
          <a:p>
            <a:r>
              <a:rPr lang="en-GB" b="1" dirty="0"/>
              <a:t>(</a:t>
            </a:r>
            <a:r>
              <a:rPr lang="en-GB" b="1" dirty="0" err="1"/>
              <a:t>Khasla</a:t>
            </a:r>
            <a:r>
              <a:rPr lang="en-GB" b="1" dirty="0"/>
              <a:t>, 2008) (Miller, 2004)</a:t>
            </a:r>
          </a:p>
          <a:p>
            <a:r>
              <a:rPr lang="en-GB" dirty="0"/>
              <a:t>Questions help understanding and demonstrate listening</a:t>
            </a:r>
          </a:p>
          <a:p>
            <a:r>
              <a:rPr lang="en-GB" sz="1200" b="1" i="0" u="none" strike="noStrike" kern="1200" dirty="0">
                <a:solidFill>
                  <a:schemeClr val="tx1"/>
                </a:solidFill>
                <a:effectLst/>
                <a:latin typeface="+mn-lt"/>
                <a:ea typeface="+mn-ea"/>
                <a:cs typeface="+mn-cs"/>
              </a:rPr>
              <a:t>Mutual Respect.</a:t>
            </a:r>
            <a:r>
              <a:rPr lang="en-GB" sz="1200" b="0" i="0" u="none" strike="noStrike" kern="1200" dirty="0">
                <a:solidFill>
                  <a:schemeClr val="tx1"/>
                </a:solidFill>
                <a:effectLst/>
                <a:latin typeface="+mn-lt"/>
                <a:ea typeface="+mn-ea"/>
                <a:cs typeface="+mn-cs"/>
              </a:rPr>
              <a:t> So this is about building rapport which includes:</a:t>
            </a:r>
          </a:p>
          <a:p>
            <a:pPr lvl="1"/>
            <a:r>
              <a:rPr lang="en-GB" sz="1200" b="1" i="0" u="none" strike="noStrike" kern="1200" dirty="0">
                <a:solidFill>
                  <a:schemeClr val="tx1"/>
                </a:solidFill>
                <a:effectLst/>
                <a:latin typeface="+mn-lt"/>
                <a:ea typeface="+mn-ea"/>
                <a:cs typeface="+mn-cs"/>
              </a:rPr>
              <a:t>Asking permission</a:t>
            </a:r>
            <a:r>
              <a:rPr lang="en-GB" sz="1200" b="0" i="0" u="none" strike="noStrike" kern="1200" dirty="0">
                <a:solidFill>
                  <a:schemeClr val="tx1"/>
                </a:solidFill>
                <a:effectLst/>
                <a:latin typeface="+mn-lt"/>
                <a:ea typeface="+mn-ea"/>
                <a:cs typeface="+mn-cs"/>
              </a:rPr>
              <a:t> to ask a question</a:t>
            </a:r>
          </a:p>
          <a:p>
            <a:pPr lvl="1"/>
            <a:r>
              <a:rPr lang="en-GB" sz="1200" b="1" i="0" u="none" strike="noStrike" kern="1200" dirty="0">
                <a:solidFill>
                  <a:schemeClr val="tx1"/>
                </a:solidFill>
                <a:effectLst/>
                <a:latin typeface="+mn-lt"/>
                <a:ea typeface="+mn-ea"/>
                <a:cs typeface="+mn-cs"/>
              </a:rPr>
              <a:t>Clean and Open</a:t>
            </a:r>
            <a:r>
              <a:rPr lang="en-GB" sz="1200" b="0" i="0" u="none" strike="noStrike" kern="1200" dirty="0">
                <a:solidFill>
                  <a:schemeClr val="tx1"/>
                </a:solidFill>
                <a:effectLst/>
                <a:latin typeface="+mn-lt"/>
                <a:ea typeface="+mn-ea"/>
                <a:cs typeface="+mn-cs"/>
              </a:rPr>
              <a:t> questions. Clean questions are ones that allow the other person to open up without assuming or accidentally influence time. For example "When did you break the system?" is not clean. It assumes you broken something. "What happened before the system broke?" is non-judgement and allows a fuller answer. Open questions are ones that don't demand Yes/No or a specific fact. There are times for these - for example, to get data, but usually they don't open conversation.</a:t>
            </a:r>
          </a:p>
          <a:p>
            <a:pPr lvl="1"/>
            <a:r>
              <a:rPr lang="en-GB" sz="1200" b="0" i="0" u="none" strike="noStrike" kern="1200" dirty="0">
                <a:solidFill>
                  <a:schemeClr val="tx1"/>
                </a:solidFill>
                <a:effectLst/>
                <a:latin typeface="+mn-lt"/>
                <a:ea typeface="+mn-ea"/>
                <a:cs typeface="+mn-cs"/>
              </a:rPr>
              <a:t>the </a:t>
            </a:r>
            <a:r>
              <a:rPr lang="en-GB" sz="1200" b="1" i="0" u="none" strike="noStrike" kern="1200" dirty="0">
                <a:solidFill>
                  <a:schemeClr val="tx1"/>
                </a:solidFill>
                <a:effectLst/>
                <a:latin typeface="+mn-lt"/>
                <a:ea typeface="+mn-ea"/>
                <a:cs typeface="+mn-cs"/>
              </a:rPr>
              <a:t>Powerful Pause.</a:t>
            </a:r>
            <a:r>
              <a:rPr lang="en-GB" sz="1200" b="0" i="0" u="none" strike="noStrike" kern="1200" dirty="0">
                <a:solidFill>
                  <a:schemeClr val="tx1"/>
                </a:solidFill>
                <a:effectLst/>
                <a:latin typeface="+mn-lt"/>
                <a:ea typeface="+mn-ea"/>
                <a:cs typeface="+mn-cs"/>
              </a:rPr>
              <a:t> Real answers take time to think about, so just not saying something encourages the other to fill the silence. Hanging questions with pause can also draw this out - "Tell me more ...." or "Then What Happened"</a:t>
            </a:r>
          </a:p>
          <a:p>
            <a:r>
              <a:rPr lang="en-GB" sz="1200" b="1" i="0" u="none" strike="noStrike" kern="1200" dirty="0">
                <a:solidFill>
                  <a:schemeClr val="tx1"/>
                </a:solidFill>
                <a:effectLst/>
                <a:latin typeface="+mn-lt"/>
                <a:ea typeface="+mn-ea"/>
                <a:cs typeface="+mn-cs"/>
              </a:rPr>
              <a:t>Mutual Purpose.</a:t>
            </a:r>
            <a:endParaRPr lang="en-GB" sz="1200" b="0" i="0" u="none" strike="noStrike" kern="1200" dirty="0">
              <a:solidFill>
                <a:schemeClr val="tx1"/>
              </a:solidFill>
              <a:effectLst/>
              <a:latin typeface="+mn-lt"/>
              <a:ea typeface="+mn-ea"/>
              <a:cs typeface="+mn-cs"/>
            </a:endParaRPr>
          </a:p>
          <a:p>
            <a:pPr lvl="1"/>
            <a:r>
              <a:rPr lang="en-GB" sz="1200" b="1" i="0" u="none" strike="noStrike" kern="1200" dirty="0">
                <a:solidFill>
                  <a:schemeClr val="tx1"/>
                </a:solidFill>
                <a:effectLst/>
                <a:latin typeface="+mn-lt"/>
                <a:ea typeface="+mn-ea"/>
                <a:cs typeface="+mn-cs"/>
              </a:rPr>
              <a:t>Softening Statement</a:t>
            </a:r>
            <a:r>
              <a:rPr lang="en-GB" sz="1200" b="0" i="0" u="none" strike="noStrike" kern="1200" dirty="0">
                <a:solidFill>
                  <a:schemeClr val="tx1"/>
                </a:solidFill>
                <a:effectLst/>
                <a:latin typeface="+mn-lt"/>
                <a:ea typeface="+mn-ea"/>
                <a:cs typeface="+mn-cs"/>
              </a:rPr>
              <a:t>. Before asking a question, it's always worth giving context, explaining purpose, or just signposting the question so the subconscious can prepare to find the answers. If the interviewee understands the reason for the question, then they may be more willing to open up.</a:t>
            </a:r>
          </a:p>
          <a:p>
            <a:pPr lvl="1"/>
            <a:r>
              <a:rPr lang="en-GB" sz="1200" b="1" i="0" u="none" strike="noStrike" kern="1200" dirty="0">
                <a:solidFill>
                  <a:schemeClr val="tx1"/>
                </a:solidFill>
                <a:effectLst/>
                <a:latin typeface="+mn-lt"/>
                <a:ea typeface="+mn-ea"/>
                <a:cs typeface="+mn-cs"/>
              </a:rPr>
              <a:t>How not Why</a:t>
            </a:r>
            <a:r>
              <a:rPr lang="en-GB" sz="1200" b="0" i="0" u="none" strike="noStrike" kern="1200" dirty="0">
                <a:solidFill>
                  <a:schemeClr val="tx1"/>
                </a:solidFill>
                <a:effectLst/>
                <a:latin typeface="+mn-lt"/>
                <a:ea typeface="+mn-ea"/>
                <a:cs typeface="+mn-cs"/>
              </a:rPr>
              <a:t>. You may have heard of the 'Five Whys' to drill down on core issues. This has a purpose, but the word 'Why' can make the person feel accused. It takes us back to childhood questioning 'why did you do that...'. Alternatively 'How did this happen' can achieve this same purpose, or 'For what reason did ....'.</a:t>
            </a:r>
          </a:p>
          <a:p>
            <a:pPr lvl="1"/>
            <a:r>
              <a:rPr lang="en-GB" sz="1200" b="1" i="0" u="none" strike="noStrike" kern="1200" dirty="0">
                <a:solidFill>
                  <a:schemeClr val="tx1"/>
                </a:solidFill>
                <a:effectLst/>
                <a:latin typeface="+mn-lt"/>
                <a:ea typeface="+mn-ea"/>
                <a:cs typeface="+mn-cs"/>
              </a:rPr>
              <a:t>"...for you?"</a:t>
            </a:r>
            <a:r>
              <a:rPr lang="en-GB" sz="1200" b="0" i="0" u="none" strike="noStrike" kern="1200" dirty="0">
                <a:solidFill>
                  <a:schemeClr val="tx1"/>
                </a:solidFill>
                <a:effectLst/>
                <a:latin typeface="+mn-lt"/>
                <a:ea typeface="+mn-ea"/>
                <a:cs typeface="+mn-cs"/>
              </a:rPr>
              <a:t>. This is another softening tag, and allows the interviewee comfort that there isn't a 'right answer' to the question. It also makes it personal, rather than an intellectual/theoretical answer. "What does CMS mean, for you?", or "What's important about the application, for you?".</a:t>
            </a:r>
          </a:p>
        </p:txBody>
      </p:sp>
      <p:sp>
        <p:nvSpPr>
          <p:cNvPr id="4" name="Slide Number Placeholder 3"/>
          <p:cNvSpPr>
            <a:spLocks noGrp="1"/>
          </p:cNvSpPr>
          <p:nvPr>
            <p:ph type="sldNum" sz="quarter" idx="10"/>
          </p:nvPr>
        </p:nvSpPr>
        <p:spPr/>
        <p:txBody>
          <a:bodyPr/>
          <a:lstStyle/>
          <a:p>
            <a:fld id="{7203D490-6237-4402-AA91-86599C9BB2BE}" type="slidenum">
              <a:rPr lang="en-GB" smtClean="0"/>
              <a:t>5</a:t>
            </a:fld>
            <a:endParaRPr lang="en-GB"/>
          </a:p>
        </p:txBody>
      </p:sp>
    </p:spTree>
    <p:extLst>
      <p:ext uri="{BB962C8B-B14F-4D97-AF65-F5344CB8AC3E}">
        <p14:creationId xmlns:p14="http://schemas.microsoft.com/office/powerpoint/2010/main" val="2120260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D285F172-7271-4786-B9C3-632D04CCB6FD}" type="slidenum">
              <a:rPr lang="en-GB" smtClean="0"/>
              <a:pPr/>
              <a:t>6</a:t>
            </a:fld>
            <a:endParaRPr lang="en-GB" dirty="0"/>
          </a:p>
        </p:txBody>
      </p:sp>
    </p:spTree>
    <p:extLst>
      <p:ext uri="{BB962C8B-B14F-4D97-AF65-F5344CB8AC3E}">
        <p14:creationId xmlns:p14="http://schemas.microsoft.com/office/powerpoint/2010/main" val="211670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03D490-6237-4402-AA91-86599C9BB2BE}" type="slidenum">
              <a:rPr lang="en-GB" smtClean="0"/>
              <a:t>14</a:t>
            </a:fld>
            <a:endParaRPr lang="en-GB"/>
          </a:p>
        </p:txBody>
      </p:sp>
    </p:spTree>
    <p:extLst>
      <p:ext uri="{BB962C8B-B14F-4D97-AF65-F5344CB8AC3E}">
        <p14:creationId xmlns:p14="http://schemas.microsoft.com/office/powerpoint/2010/main" val="427478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t>Repeat the question</a:t>
            </a:r>
          </a:p>
          <a:p>
            <a:r>
              <a:rPr lang="en-GB" dirty="0"/>
              <a:t>The simplest method to use is simply to ask the question again. Many people, when faced with this repetition will see that you are not going to give up and will therefore answer the question properly.</a:t>
            </a:r>
          </a:p>
          <a:p>
            <a:r>
              <a:rPr lang="en-GB" dirty="0"/>
              <a:t>This can turn into a competition where the questioner keeps repeating the question and the other person keeps avoiding. If the avoider is determined, then they can easily win, making this a possibly unsuccessful strategy. </a:t>
            </a:r>
          </a:p>
          <a:p>
            <a:pPr lvl="0"/>
            <a:r>
              <a:rPr lang="en-GB" dirty="0"/>
              <a:t>Sorry, you have not answered the question. How much money are you prepared to invest in this? </a:t>
            </a:r>
          </a:p>
          <a:p>
            <a:r>
              <a:rPr lang="en-GB" b="1" dirty="0"/>
              <a:t>Ask again later</a:t>
            </a:r>
          </a:p>
          <a:p>
            <a:r>
              <a:rPr lang="en-GB" dirty="0"/>
              <a:t>Sometimes people are not ready to answer the question at the time, perhaps because they have other things on their mind. They may also refuse to answer because of contextual factors such as other people being there and the social embarrassment or status issues that answering would cause.</a:t>
            </a:r>
          </a:p>
          <a:p>
            <a:pPr lvl="0"/>
            <a:r>
              <a:rPr lang="en-GB" dirty="0"/>
              <a:t>... (later) How much money are you prepared to invest in the business? </a:t>
            </a:r>
          </a:p>
          <a:p>
            <a:r>
              <a:rPr lang="en-GB" b="1" dirty="0"/>
              <a:t>Rephrase the question</a:t>
            </a:r>
          </a:p>
          <a:p>
            <a:r>
              <a:rPr lang="en-GB" dirty="0"/>
              <a:t>Sometimes the question is not understood or the words offend. In such cases, a simple approach is to ask the question using different words.  Further explanation and detail around the subject may help clarify the question. </a:t>
            </a:r>
          </a:p>
          <a:p>
            <a:pPr lvl="0"/>
            <a:r>
              <a:rPr lang="en-GB" dirty="0"/>
              <a:t>There is an opportunity to help grow the business and get great returns by investing in it. Are you interested in this?</a:t>
            </a:r>
          </a:p>
          <a:p>
            <a:r>
              <a:rPr lang="en-GB" b="1" dirty="0"/>
              <a:t>Change the tone</a:t>
            </a:r>
          </a:p>
          <a:p>
            <a:r>
              <a:rPr lang="en-GB" dirty="0"/>
              <a:t>It can also help to reflect on how the question is being asked, for example with a commanding tone that causes reaction or in a weak way that offers refusal as a real option. </a:t>
            </a:r>
          </a:p>
          <a:p>
            <a:pPr lvl="0"/>
            <a:r>
              <a:rPr lang="en-GB" dirty="0"/>
              <a:t>Would you care to join us in a new investment? To do this we would need to know how much you would be interested in investing. </a:t>
            </a:r>
          </a:p>
          <a:p>
            <a:r>
              <a:rPr lang="en-GB" b="1" dirty="0"/>
              <a:t>Name the game</a:t>
            </a:r>
          </a:p>
          <a:p>
            <a:r>
              <a:rPr lang="en-GB" dirty="0"/>
              <a:t>People such as politicians often play games around questioning, refusing or answering differently. A simple approach to game-players is to names the game, showing them that you can see what they are doing. </a:t>
            </a:r>
          </a:p>
          <a:p>
            <a:pPr lvl="0"/>
            <a:r>
              <a:rPr lang="en-GB" dirty="0"/>
              <a:t>Why are you avoiding the question? Do you want to have a share in the company? This will need investment on your part, you know.</a:t>
            </a:r>
          </a:p>
          <a:p>
            <a:r>
              <a:rPr lang="en-GB" b="1" dirty="0"/>
              <a:t>Ask about underlying issues</a:t>
            </a:r>
          </a:p>
          <a:p>
            <a:r>
              <a:rPr lang="en-GB" dirty="0"/>
              <a:t>A softer approach is to assume that the person is unable to answer the question for some deeper reason. By taking a counselling or therapeutic position, you can empathize with their problem and try to find out more about why they are feel unable to answer the question.</a:t>
            </a:r>
          </a:p>
          <a:p>
            <a:pPr lvl="0"/>
            <a:r>
              <a:rPr lang="en-GB" dirty="0"/>
              <a:t>Is there anything stopping you from breaking the habit at the moment? </a:t>
            </a:r>
          </a:p>
          <a:p>
            <a:endParaRPr lang="en-GB" dirty="0"/>
          </a:p>
          <a:p>
            <a:endParaRPr lang="en-GB" dirty="0"/>
          </a:p>
        </p:txBody>
      </p:sp>
      <p:sp>
        <p:nvSpPr>
          <p:cNvPr id="4" name="Slide Number Placeholder 3"/>
          <p:cNvSpPr>
            <a:spLocks noGrp="1"/>
          </p:cNvSpPr>
          <p:nvPr>
            <p:ph type="sldNum" sz="quarter" idx="10"/>
          </p:nvPr>
        </p:nvSpPr>
        <p:spPr/>
        <p:txBody>
          <a:bodyPr/>
          <a:lstStyle/>
          <a:p>
            <a:fld id="{7203D490-6237-4402-AA91-86599C9BB2BE}" type="slidenum">
              <a:rPr lang="en-GB" smtClean="0"/>
              <a:t>15</a:t>
            </a:fld>
            <a:endParaRPr lang="en-GB"/>
          </a:p>
        </p:txBody>
      </p:sp>
    </p:spTree>
    <p:extLst>
      <p:ext uri="{BB962C8B-B14F-4D97-AF65-F5344CB8AC3E}">
        <p14:creationId xmlns:p14="http://schemas.microsoft.com/office/powerpoint/2010/main" val="5391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Jan </a:t>
            </a:r>
            <a:r>
              <a:rPr lang="en-GB" dirty="0" err="1"/>
              <a:t>Miense</a:t>
            </a:r>
            <a:r>
              <a:rPr lang="en-GB" dirty="0"/>
              <a:t> </a:t>
            </a:r>
            <a:r>
              <a:rPr lang="en-GB" dirty="0" err="1"/>
              <a:t>Molenaer</a:t>
            </a:r>
            <a:r>
              <a:rPr lang="en-GB" dirty="0"/>
              <a:t> (1662) – </a:t>
            </a:r>
            <a:r>
              <a:rPr lang="en-GB" dirty="0" err="1"/>
              <a:t>Vrolijk</a:t>
            </a:r>
            <a:r>
              <a:rPr lang="en-GB" dirty="0"/>
              <a:t> </a:t>
            </a:r>
            <a:r>
              <a:rPr lang="en-GB" dirty="0" err="1"/>
              <a:t>gezelschap</a:t>
            </a:r>
            <a:r>
              <a:rPr lang="en-GB" dirty="0"/>
              <a:t> (Merry Company)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 like cricket, do you?</a:t>
            </a:r>
          </a:p>
          <a:p>
            <a:pPr marL="171450" indent="-171450">
              <a:buFont typeface="Arial" panose="020B0604020202020204" pitchFamily="34" charset="0"/>
              <a:buChar char="•"/>
            </a:pPr>
            <a:r>
              <a:rPr lang="en-GB" dirty="0"/>
              <a:t>Where do you like to go on holiday?</a:t>
            </a:r>
          </a:p>
          <a:p>
            <a:pPr marL="171450" indent="-171450">
              <a:buFont typeface="Arial" panose="020B0604020202020204" pitchFamily="34" charset="0"/>
              <a:buChar char="•"/>
            </a:pPr>
            <a:r>
              <a:rPr lang="en-GB" dirty="0"/>
              <a:t>I’m trying to find out people with mutual interests? I wonder – looking at me what do you think we might have in common?</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7203D490-6237-4402-AA91-86599C9BB2BE}" type="slidenum">
              <a:rPr lang="en-GB" smtClean="0"/>
              <a:t>17</a:t>
            </a:fld>
            <a:endParaRPr lang="en-GB"/>
          </a:p>
        </p:txBody>
      </p:sp>
    </p:spTree>
    <p:extLst>
      <p:ext uri="{BB962C8B-B14F-4D97-AF65-F5344CB8AC3E}">
        <p14:creationId xmlns:p14="http://schemas.microsoft.com/office/powerpoint/2010/main" val="204591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HC Bullet Layout">
    <p:spTree>
      <p:nvGrpSpPr>
        <p:cNvPr id="1" name=""/>
        <p:cNvGrpSpPr/>
        <p:nvPr/>
      </p:nvGrpSpPr>
      <p:grpSpPr>
        <a:xfrm>
          <a:off x="0" y="0"/>
          <a:ext cx="0" cy="0"/>
          <a:chOff x="0" y="0"/>
          <a:chExt cx="0" cy="0"/>
        </a:xfrm>
      </p:grpSpPr>
      <p:sp>
        <p:nvSpPr>
          <p:cNvPr id="2" name="Title 1"/>
          <p:cNvSpPr>
            <a:spLocks noGrp="1"/>
          </p:cNvSpPr>
          <p:nvPr>
            <p:ph type="title"/>
          </p:nvPr>
        </p:nvSpPr>
        <p:spPr>
          <a:xfrm>
            <a:off x="390525" y="227814"/>
            <a:ext cx="8362951" cy="960907"/>
          </a:xfrm>
        </p:spPr>
        <p:txBody>
          <a:bodyPr>
            <a:normAutofit/>
          </a:bodyPr>
          <a:lstStyle>
            <a:lvl1pPr>
              <a:defRPr sz="4000">
                <a:solidFill>
                  <a:schemeClr val="accent6">
                    <a:lumMod val="20000"/>
                    <a:lumOff val="8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16738" y="1638886"/>
            <a:ext cx="8362951" cy="4265664"/>
          </a:xfrm>
        </p:spPr>
        <p:txBody>
          <a:bodyPr/>
          <a:lstStyle>
            <a:lvl1pPr>
              <a:defRPr>
                <a:latin typeface="+mj-lt"/>
              </a:defRPr>
            </a:lvl1pPr>
            <a:lvl2pPr>
              <a:defRPr>
                <a:latin typeface="+mj-lt"/>
              </a:defRPr>
            </a:lvl2pPr>
            <a:lvl3pPr>
              <a:defRPr>
                <a:latin typeface="+mj-lt"/>
              </a:defRPr>
            </a:lvl3pPr>
            <a:lvl4pPr>
              <a:defRPr>
                <a:latin typeface="+mj-l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7"/>
          <p:cNvSpPr>
            <a:spLocks noGrp="1"/>
          </p:cNvSpPr>
          <p:nvPr>
            <p:ph type="body" sz="quarter" idx="11" hasCustomPrompt="1"/>
          </p:nvPr>
        </p:nvSpPr>
        <p:spPr>
          <a:xfrm>
            <a:off x="303042" y="6112414"/>
            <a:ext cx="8362950" cy="340777"/>
          </a:xfrm>
        </p:spPr>
        <p:txBody>
          <a:bodyPr anchor="t">
            <a:noAutofit/>
          </a:bodyPr>
          <a:lstStyle>
            <a:lvl1pPr marL="0" indent="0">
              <a:lnSpc>
                <a:spcPct val="100000"/>
              </a:lnSpc>
              <a:spcBef>
                <a:spcPts val="0"/>
              </a:spcBef>
              <a:buNone/>
              <a:defRPr sz="1600" b="0" i="0">
                <a:solidFill>
                  <a:schemeClr val="accent1"/>
                </a:solidFill>
                <a:latin typeface="+mj-lt"/>
                <a:cs typeface="Myriad Pro Light"/>
              </a:defRPr>
            </a:lvl1pPr>
          </a:lstStyle>
          <a:p>
            <a:pPr lvl="0"/>
            <a:r>
              <a:rPr lang="en-GB" dirty="0"/>
              <a:t>Click to add Sub-title</a:t>
            </a:r>
          </a:p>
        </p:txBody>
      </p:sp>
    </p:spTree>
    <p:extLst>
      <p:ext uri="{BB962C8B-B14F-4D97-AF65-F5344CB8AC3E}">
        <p14:creationId xmlns:p14="http://schemas.microsoft.com/office/powerpoint/2010/main" val="60981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C Blank Layout">
    <p:spTree>
      <p:nvGrpSpPr>
        <p:cNvPr id="1" name=""/>
        <p:cNvGrpSpPr/>
        <p:nvPr/>
      </p:nvGrpSpPr>
      <p:grpSpPr>
        <a:xfrm>
          <a:off x="0" y="0"/>
          <a:ext cx="0" cy="0"/>
          <a:chOff x="0" y="0"/>
          <a:chExt cx="0" cy="0"/>
        </a:xfrm>
      </p:grpSpPr>
      <p:sp>
        <p:nvSpPr>
          <p:cNvPr id="4" name="Title 1"/>
          <p:cNvSpPr>
            <a:spLocks noGrp="1"/>
          </p:cNvSpPr>
          <p:nvPr>
            <p:ph type="title"/>
          </p:nvPr>
        </p:nvSpPr>
        <p:spPr>
          <a:xfrm>
            <a:off x="323850" y="225426"/>
            <a:ext cx="8351838" cy="755650"/>
          </a:xfrm>
        </p:spPr>
        <p:txBody>
          <a:bodyPr/>
          <a:lstStyle>
            <a:lvl1pPr>
              <a:defRPr>
                <a:solidFill>
                  <a:schemeClr val="bg1"/>
                </a:solidFill>
              </a:defRPr>
            </a:lvl1pPr>
          </a:lstStyle>
          <a:p>
            <a:r>
              <a:rPr lang="en-US" dirty="0"/>
              <a:t>Click to edit Master title style</a:t>
            </a:r>
          </a:p>
        </p:txBody>
      </p:sp>
      <p:sp>
        <p:nvSpPr>
          <p:cNvPr id="7" name="Text Placeholder 7"/>
          <p:cNvSpPr>
            <a:spLocks noGrp="1"/>
          </p:cNvSpPr>
          <p:nvPr>
            <p:ph type="body" sz="quarter" idx="11" hasCustomPrompt="1"/>
          </p:nvPr>
        </p:nvSpPr>
        <p:spPr>
          <a:xfrm>
            <a:off x="323850" y="981080"/>
            <a:ext cx="8351838" cy="719137"/>
          </a:xfrm>
        </p:spPr>
        <p:txBody>
          <a:bodyPr anchor="t">
            <a:noAutofit/>
          </a:bodyPr>
          <a:lstStyle>
            <a:lvl1pPr marL="0" indent="0">
              <a:lnSpc>
                <a:spcPts val="1238"/>
              </a:lnSpc>
              <a:buNone/>
              <a:defRPr sz="1200" b="0" i="0">
                <a:solidFill>
                  <a:schemeClr val="accent1"/>
                </a:solidFill>
                <a:latin typeface="+mj-lt"/>
                <a:cs typeface="Myriad Pro Light"/>
              </a:defRPr>
            </a:lvl1pPr>
          </a:lstStyle>
          <a:p>
            <a:pPr lvl="0"/>
            <a:r>
              <a:rPr lang="en-GB" dirty="0"/>
              <a:t>Click to add Sub-title</a:t>
            </a:r>
          </a:p>
        </p:txBody>
      </p:sp>
    </p:spTree>
    <p:extLst>
      <p:ext uri="{BB962C8B-B14F-4D97-AF65-F5344CB8AC3E}">
        <p14:creationId xmlns:p14="http://schemas.microsoft.com/office/powerpoint/2010/main" val="169078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1862488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3"/>
          <p:cNvSpPr>
            <a:spLocks noGrp="1"/>
          </p:cNvSpPr>
          <p:nvPr>
            <p:ph type="ftr" sz="quarter" idx="30"/>
          </p:nvPr>
        </p:nvSpPr>
        <p:spPr>
          <a:xfrm rot="10800000" flipH="1" flipV="1">
            <a:off x="3131842" y="6381329"/>
            <a:ext cx="3312368" cy="216024"/>
          </a:xfrm>
        </p:spPr>
        <p:txBody>
          <a:bodyPr/>
          <a:lstStyle>
            <a:lvl1pPr>
              <a:defRPr sz="563" dirty="0"/>
            </a:lvl1pPr>
          </a:lstStyle>
          <a:p>
            <a:endParaRPr lang="en-GB"/>
          </a:p>
        </p:txBody>
      </p:sp>
    </p:spTree>
    <p:extLst>
      <p:ext uri="{BB962C8B-B14F-4D97-AF65-F5344CB8AC3E}">
        <p14:creationId xmlns:p14="http://schemas.microsoft.com/office/powerpoint/2010/main" val="92325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981079"/>
            <a:ext cx="8351838" cy="3439125"/>
          </a:xfrm>
        </p:spPr>
        <p:txBody>
          <a:bodyPr/>
          <a:lstStyle>
            <a:lvl1pPr>
              <a:defRPr sz="3038"/>
            </a:lvl1pPr>
          </a:lstStyle>
          <a:p>
            <a:r>
              <a:rPr lang="en-US"/>
              <a:t>Click to edit Master title style</a:t>
            </a:r>
            <a:endParaRPr lang="en-US" dirty="0"/>
          </a:p>
        </p:txBody>
      </p:sp>
      <p:sp>
        <p:nvSpPr>
          <p:cNvPr id="3" name="Subtitle 2"/>
          <p:cNvSpPr>
            <a:spLocks noGrp="1"/>
          </p:cNvSpPr>
          <p:nvPr>
            <p:ph type="subTitle" idx="1"/>
          </p:nvPr>
        </p:nvSpPr>
        <p:spPr>
          <a:xfrm>
            <a:off x="323852" y="5280847"/>
            <a:ext cx="8212651" cy="434974"/>
          </a:xfrm>
        </p:spPr>
        <p:txBody>
          <a:bodyPr anchor="t"/>
          <a:lstStyle>
            <a:lvl1pPr marL="0" indent="0" algn="l">
              <a:buNone/>
              <a:defRPr>
                <a:solidFill>
                  <a:schemeClr val="tx1"/>
                </a:solidFill>
              </a:defRPr>
            </a:lvl1pPr>
            <a:lvl2pPr marL="257182" indent="0" algn="ctr">
              <a:buNone/>
              <a:defRPr>
                <a:solidFill>
                  <a:schemeClr val="tx1">
                    <a:tint val="75000"/>
                  </a:schemeClr>
                </a:solidFill>
              </a:defRPr>
            </a:lvl2pPr>
            <a:lvl3pPr marL="514363" indent="0" algn="ctr">
              <a:buNone/>
              <a:defRPr>
                <a:solidFill>
                  <a:schemeClr val="tx1">
                    <a:tint val="75000"/>
                  </a:schemeClr>
                </a:solidFill>
              </a:defRPr>
            </a:lvl3pPr>
            <a:lvl4pPr marL="771545" indent="0" algn="ctr">
              <a:buNone/>
              <a:defRPr>
                <a:solidFill>
                  <a:schemeClr val="tx1">
                    <a:tint val="75000"/>
                  </a:schemeClr>
                </a:solidFill>
              </a:defRPr>
            </a:lvl4pPr>
            <a:lvl5pPr marL="1028726" indent="0" algn="ctr">
              <a:buNone/>
              <a:defRPr>
                <a:solidFill>
                  <a:schemeClr val="tx1">
                    <a:tint val="75000"/>
                  </a:schemeClr>
                </a:solidFill>
              </a:defRPr>
            </a:lvl5pPr>
            <a:lvl6pPr marL="1285907" indent="0" algn="ctr">
              <a:buNone/>
              <a:defRPr>
                <a:solidFill>
                  <a:schemeClr val="tx1">
                    <a:tint val="75000"/>
                  </a:schemeClr>
                </a:solidFill>
              </a:defRPr>
            </a:lvl6pPr>
            <a:lvl7pPr marL="1543088" indent="0" algn="ctr">
              <a:buNone/>
              <a:defRPr>
                <a:solidFill>
                  <a:schemeClr val="tx1">
                    <a:tint val="75000"/>
                  </a:schemeClr>
                </a:solidFill>
              </a:defRPr>
            </a:lvl7pPr>
            <a:lvl8pPr marL="1800270" indent="0" algn="ctr">
              <a:buNone/>
              <a:defRPr>
                <a:solidFill>
                  <a:schemeClr val="tx1">
                    <a:tint val="75000"/>
                  </a:schemeClr>
                </a:solidFill>
              </a:defRPr>
            </a:lvl8pPr>
            <a:lvl9pPr marL="205745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859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6165023"/>
            <a:ext cx="8351838" cy="601538"/>
          </a:xfrm>
        </p:spPr>
        <p:txBody>
          <a:bodyPr/>
          <a:lstStyle>
            <a:lvl1pPr>
              <a:defRPr sz="3038"/>
            </a:lvl1pPr>
          </a:lstStyle>
          <a:p>
            <a:r>
              <a:rPr lang="en-US"/>
              <a:t>Click to edit Master title style</a:t>
            </a:r>
            <a:endParaRPr lang="en-US" dirty="0"/>
          </a:p>
        </p:txBody>
      </p:sp>
    </p:spTree>
    <p:extLst>
      <p:ext uri="{BB962C8B-B14F-4D97-AF65-F5344CB8AC3E}">
        <p14:creationId xmlns:p14="http://schemas.microsoft.com/office/powerpoint/2010/main" val="406506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Picture Placeholder 38"/>
          <p:cNvSpPr>
            <a:spLocks noGrp="1"/>
          </p:cNvSpPr>
          <p:nvPr>
            <p:ph type="pic" sz="quarter" idx="29" hasCustomPrompt="1"/>
          </p:nvPr>
        </p:nvSpPr>
        <p:spPr>
          <a:xfrm>
            <a:off x="7588251" y="6010729"/>
            <a:ext cx="1555750" cy="654050"/>
          </a:xfrm>
        </p:spPr>
        <p:txBody>
          <a:bodyPr>
            <a:normAutofit/>
          </a:bodyPr>
          <a:lstStyle>
            <a:lvl1pPr algn="ctr">
              <a:buNone/>
              <a:defRPr sz="600" baseline="0">
                <a:solidFill>
                  <a:srgbClr val="A4A7A6"/>
                </a:solidFill>
              </a:defRPr>
            </a:lvl1pPr>
          </a:lstStyle>
          <a:p>
            <a:r>
              <a:rPr lang="en-US" dirty="0"/>
              <a:t>Click to add logo</a:t>
            </a:r>
          </a:p>
        </p:txBody>
      </p:sp>
    </p:spTree>
    <p:extLst>
      <p:ext uri="{BB962C8B-B14F-4D97-AF65-F5344CB8AC3E}">
        <p14:creationId xmlns:p14="http://schemas.microsoft.com/office/powerpoint/2010/main" val="134635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2" y="230521"/>
            <a:ext cx="8351837" cy="760814"/>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21276" y="1421546"/>
            <a:ext cx="8365524" cy="4704619"/>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8" name="TextBox 7"/>
          <p:cNvSpPr txBox="1"/>
          <p:nvPr/>
        </p:nvSpPr>
        <p:spPr>
          <a:xfrm>
            <a:off x="321277" y="6643145"/>
            <a:ext cx="733425" cy="123111"/>
          </a:xfrm>
          <a:prstGeom prst="rect">
            <a:avLst/>
          </a:prstGeom>
          <a:noFill/>
        </p:spPr>
        <p:txBody>
          <a:bodyPr wrap="square" lIns="0" tIns="0" rIns="0" bIns="0" rtlCol="0">
            <a:noAutofit/>
          </a:bodyPr>
          <a:lstStyle/>
          <a:p>
            <a:pPr algn="l"/>
            <a:r>
              <a:rPr lang="en-US" sz="750" b="1" dirty="0">
                <a:solidFill>
                  <a:schemeClr val="accent1"/>
                </a:solidFill>
                <a:latin typeface="+mn-lt"/>
              </a:rPr>
              <a:t> Page </a:t>
            </a:r>
            <a:fld id="{1D5CBB68-01B2-44CB-8127-B6D13725CACB}" type="slidenum">
              <a:rPr lang="en-US" sz="750" b="1" smtClean="0">
                <a:solidFill>
                  <a:schemeClr val="accent1"/>
                </a:solidFill>
                <a:latin typeface="+mn-lt"/>
              </a:rPr>
              <a:pPr algn="l"/>
              <a:t>‹#›</a:t>
            </a:fld>
            <a:endParaRPr lang="en-US" sz="750" b="1" dirty="0">
              <a:solidFill>
                <a:schemeClr val="accent1"/>
              </a:solidFill>
              <a:latin typeface="+mn-lt"/>
            </a:endParaRPr>
          </a:p>
        </p:txBody>
      </p:sp>
      <p:pic>
        <p:nvPicPr>
          <p:cNvPr id="4" name="Picture 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400570" y="6175793"/>
            <a:ext cx="572461" cy="590463"/>
          </a:xfrm>
          <a:prstGeom prst="rect">
            <a:avLst/>
          </a:prstGeom>
        </p:spPr>
      </p:pic>
    </p:spTree>
    <p:extLst>
      <p:ext uri="{BB962C8B-B14F-4D97-AF65-F5344CB8AC3E}">
        <p14:creationId xmlns:p14="http://schemas.microsoft.com/office/powerpoint/2010/main" val="250635619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72" r:id="rId3"/>
    <p:sldLayoutId id="2147483676" r:id="rId4"/>
    <p:sldLayoutId id="2147483678" r:id="rId5"/>
    <p:sldLayoutId id="2147483701" r:id="rId6"/>
    <p:sldLayoutId id="2147483700" r:id="rId7"/>
  </p:sldLayoutIdLst>
  <p:txStyles>
    <p:titleStyle>
      <a:lvl1pPr algn="l" defTabSz="257182" rtl="0" eaLnBrk="1" latinLnBrk="0" hangingPunct="1">
        <a:spcBef>
          <a:spcPct val="0"/>
        </a:spcBef>
        <a:buNone/>
        <a:defRPr sz="3200" b="1" kern="1200">
          <a:solidFill>
            <a:schemeClr val="bg1"/>
          </a:solidFill>
          <a:latin typeface="+mj-lt"/>
          <a:ea typeface="+mj-ea"/>
          <a:cs typeface="Myriad Pro"/>
        </a:defRPr>
      </a:lvl1pPr>
    </p:titleStyle>
    <p:bodyStyle>
      <a:lvl1pPr marL="100016" indent="-100016" algn="l" defTabSz="257182" rtl="0" eaLnBrk="1" latinLnBrk="0" hangingPunct="1">
        <a:spcBef>
          <a:spcPct val="20000"/>
        </a:spcBef>
        <a:buFont typeface="Arial"/>
        <a:buChar char="•"/>
        <a:defRPr sz="2800" kern="1200">
          <a:solidFill>
            <a:schemeClr val="bg1"/>
          </a:solidFill>
          <a:latin typeface="+mj-lt"/>
          <a:ea typeface="+mn-ea"/>
          <a:cs typeface="Myriad Pro"/>
        </a:defRPr>
      </a:lvl1pPr>
      <a:lvl2pPr marL="250931" indent="-125019" algn="l" defTabSz="257182" rtl="0" eaLnBrk="1" latinLnBrk="0" hangingPunct="1">
        <a:spcBef>
          <a:spcPct val="20000"/>
        </a:spcBef>
        <a:buFont typeface="Arial"/>
        <a:buChar char="–"/>
        <a:defRPr sz="2800" kern="1200">
          <a:solidFill>
            <a:schemeClr val="bg1"/>
          </a:solidFill>
          <a:latin typeface="+mj-lt"/>
          <a:ea typeface="+mn-ea"/>
          <a:cs typeface="Myriad Pro"/>
        </a:defRPr>
      </a:lvl2pPr>
      <a:lvl3pPr marL="350946" indent="-100016" algn="l" defTabSz="257182" rtl="0" eaLnBrk="1" latinLnBrk="0" hangingPunct="1">
        <a:spcBef>
          <a:spcPct val="20000"/>
        </a:spcBef>
        <a:buFont typeface="Arial"/>
        <a:buChar char="•"/>
        <a:defRPr sz="1600" kern="1200">
          <a:solidFill>
            <a:schemeClr val="bg1"/>
          </a:solidFill>
          <a:latin typeface="+mj-lt"/>
          <a:ea typeface="+mn-ea"/>
          <a:cs typeface="Myriad Pro"/>
        </a:defRPr>
      </a:lvl3pPr>
      <a:lvl4pPr marL="454533" indent="-103587" algn="l" defTabSz="257182" rtl="0" eaLnBrk="1" latinLnBrk="0" hangingPunct="1">
        <a:spcBef>
          <a:spcPct val="20000"/>
        </a:spcBef>
        <a:buFont typeface="Arial"/>
        <a:buChar char="–"/>
        <a:defRPr sz="1200" kern="1200">
          <a:solidFill>
            <a:schemeClr val="bg1"/>
          </a:solidFill>
          <a:latin typeface="+mj-lt"/>
          <a:ea typeface="+mn-ea"/>
          <a:cs typeface="Myriad Pro"/>
        </a:defRPr>
      </a:lvl4pPr>
      <a:lvl5pPr marL="1157317" indent="-128591" algn="l" defTabSz="257182" rtl="0" eaLnBrk="1" latinLnBrk="0" hangingPunct="1">
        <a:spcBef>
          <a:spcPct val="20000"/>
        </a:spcBef>
        <a:buFont typeface="Arial"/>
        <a:buChar char="»"/>
        <a:defRPr sz="1125" kern="1200">
          <a:solidFill>
            <a:schemeClr val="tx1"/>
          </a:solidFill>
          <a:latin typeface="+mn-lt"/>
          <a:ea typeface="+mn-ea"/>
          <a:cs typeface="+mn-cs"/>
        </a:defRPr>
      </a:lvl5pPr>
      <a:lvl6pPr marL="1414499" indent="-128591" algn="l" defTabSz="257182" rtl="0" eaLnBrk="1" latinLnBrk="0" hangingPunct="1">
        <a:spcBef>
          <a:spcPct val="20000"/>
        </a:spcBef>
        <a:buFont typeface="Arial"/>
        <a:buChar char="•"/>
        <a:defRPr sz="1125" kern="1200">
          <a:solidFill>
            <a:schemeClr val="tx1"/>
          </a:solidFill>
          <a:latin typeface="+mn-lt"/>
          <a:ea typeface="+mn-ea"/>
          <a:cs typeface="+mn-cs"/>
        </a:defRPr>
      </a:lvl6pPr>
      <a:lvl7pPr marL="1671680" indent="-128591" algn="l" defTabSz="257182" rtl="0" eaLnBrk="1" latinLnBrk="0" hangingPunct="1">
        <a:spcBef>
          <a:spcPct val="20000"/>
        </a:spcBef>
        <a:buFont typeface="Arial"/>
        <a:buChar char="•"/>
        <a:defRPr sz="1125" kern="1200">
          <a:solidFill>
            <a:schemeClr val="tx1"/>
          </a:solidFill>
          <a:latin typeface="+mn-lt"/>
          <a:ea typeface="+mn-ea"/>
          <a:cs typeface="+mn-cs"/>
        </a:defRPr>
      </a:lvl7pPr>
      <a:lvl8pPr marL="1928861" indent="-128591" algn="l" defTabSz="257182" rtl="0" eaLnBrk="1" latinLnBrk="0" hangingPunct="1">
        <a:spcBef>
          <a:spcPct val="20000"/>
        </a:spcBef>
        <a:buFont typeface="Arial"/>
        <a:buChar char="•"/>
        <a:defRPr sz="1125" kern="1200">
          <a:solidFill>
            <a:schemeClr val="tx1"/>
          </a:solidFill>
          <a:latin typeface="+mn-lt"/>
          <a:ea typeface="+mn-ea"/>
          <a:cs typeface="+mn-cs"/>
        </a:defRPr>
      </a:lvl8pPr>
      <a:lvl9pPr marL="2186042" indent="-128591" algn="l" defTabSz="257182"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2" rtl="0" eaLnBrk="1" latinLnBrk="0" hangingPunct="1">
        <a:defRPr sz="1013" kern="1200">
          <a:solidFill>
            <a:schemeClr val="tx1"/>
          </a:solidFill>
          <a:latin typeface="+mn-lt"/>
          <a:ea typeface="+mn-ea"/>
          <a:cs typeface="+mn-cs"/>
        </a:defRPr>
      </a:lvl1pPr>
      <a:lvl2pPr marL="257182" algn="l" defTabSz="257182" rtl="0" eaLnBrk="1" latinLnBrk="0" hangingPunct="1">
        <a:defRPr sz="1013" kern="1200">
          <a:solidFill>
            <a:schemeClr val="tx1"/>
          </a:solidFill>
          <a:latin typeface="+mn-lt"/>
          <a:ea typeface="+mn-ea"/>
          <a:cs typeface="+mn-cs"/>
        </a:defRPr>
      </a:lvl2pPr>
      <a:lvl3pPr marL="514363" algn="l" defTabSz="257182" rtl="0" eaLnBrk="1" latinLnBrk="0" hangingPunct="1">
        <a:defRPr sz="1013" kern="1200">
          <a:solidFill>
            <a:schemeClr val="tx1"/>
          </a:solidFill>
          <a:latin typeface="+mn-lt"/>
          <a:ea typeface="+mn-ea"/>
          <a:cs typeface="+mn-cs"/>
        </a:defRPr>
      </a:lvl3pPr>
      <a:lvl4pPr marL="771545" algn="l" defTabSz="257182" rtl="0" eaLnBrk="1" latinLnBrk="0" hangingPunct="1">
        <a:defRPr sz="1013" kern="1200">
          <a:solidFill>
            <a:schemeClr val="tx1"/>
          </a:solidFill>
          <a:latin typeface="+mn-lt"/>
          <a:ea typeface="+mn-ea"/>
          <a:cs typeface="+mn-cs"/>
        </a:defRPr>
      </a:lvl4pPr>
      <a:lvl5pPr marL="1028726" algn="l" defTabSz="257182" rtl="0" eaLnBrk="1" latinLnBrk="0" hangingPunct="1">
        <a:defRPr sz="1013" kern="1200">
          <a:solidFill>
            <a:schemeClr val="tx1"/>
          </a:solidFill>
          <a:latin typeface="+mn-lt"/>
          <a:ea typeface="+mn-ea"/>
          <a:cs typeface="+mn-cs"/>
        </a:defRPr>
      </a:lvl5pPr>
      <a:lvl6pPr marL="1285907" algn="l" defTabSz="257182" rtl="0" eaLnBrk="1" latinLnBrk="0" hangingPunct="1">
        <a:defRPr sz="1013" kern="1200">
          <a:solidFill>
            <a:schemeClr val="tx1"/>
          </a:solidFill>
          <a:latin typeface="+mn-lt"/>
          <a:ea typeface="+mn-ea"/>
          <a:cs typeface="+mn-cs"/>
        </a:defRPr>
      </a:lvl6pPr>
      <a:lvl7pPr marL="1543088" algn="l" defTabSz="257182" rtl="0" eaLnBrk="1" latinLnBrk="0" hangingPunct="1">
        <a:defRPr sz="1013" kern="1200">
          <a:solidFill>
            <a:schemeClr val="tx1"/>
          </a:solidFill>
          <a:latin typeface="+mn-lt"/>
          <a:ea typeface="+mn-ea"/>
          <a:cs typeface="+mn-cs"/>
        </a:defRPr>
      </a:lvl7pPr>
      <a:lvl8pPr marL="1800270" algn="l" defTabSz="257182" rtl="0" eaLnBrk="1" latinLnBrk="0" hangingPunct="1">
        <a:defRPr sz="1013" kern="1200">
          <a:solidFill>
            <a:schemeClr val="tx1"/>
          </a:solidFill>
          <a:latin typeface="+mn-lt"/>
          <a:ea typeface="+mn-ea"/>
          <a:cs typeface="+mn-cs"/>
        </a:defRPr>
      </a:lvl8pPr>
      <a:lvl9pPr marL="2057452" algn="l" defTabSz="257182"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2" userDrawn="1">
          <p15:clr>
            <a:srgbClr val="F26B43"/>
          </p15:clr>
        </p15:guide>
        <p15:guide id="2" pos="153" userDrawn="1">
          <p15:clr>
            <a:srgbClr val="F26B43"/>
          </p15:clr>
        </p15:guide>
        <p15:guide id="3" pos="4099" userDrawn="1">
          <p15:clr>
            <a:srgbClr val="F26B43"/>
          </p15:clr>
        </p15:guide>
        <p15:guide id="4" orient="horz" pos="4065" userDrawn="1">
          <p15:clr>
            <a:srgbClr val="F26B43"/>
          </p15:clr>
        </p15:guide>
        <p15:guide id="5" orient="horz" pos="618" userDrawn="1">
          <p15:clr>
            <a:srgbClr val="F26B43"/>
          </p15:clr>
        </p15:guide>
        <p15:guide id="6" orient="horz" pos="890" userDrawn="1">
          <p15:clr>
            <a:srgbClr val="F26B43"/>
          </p15:clr>
        </p15:guide>
        <p15:guide id="7" orient="horz" pos="10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image" Target="../media/image19.png"/><Relationship Id="rId16" Type="http://schemas.openxmlformats.org/officeDocument/2006/relationships/diagramColors" Target="../diagrams/colors7.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D390A-31E5-48A7-83F0-880535FE4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144000" cy="5861539"/>
          </a:xfrm>
          <a:prstGeom prst="rect">
            <a:avLst/>
          </a:prstGeom>
        </p:spPr>
      </p:pic>
      <p:sp>
        <p:nvSpPr>
          <p:cNvPr id="2" name="Title 1">
            <a:extLst>
              <a:ext uri="{FF2B5EF4-FFF2-40B4-BE49-F238E27FC236}">
                <a16:creationId xmlns:a16="http://schemas.microsoft.com/office/drawing/2014/main" id="{8CB072FE-7D3A-4513-9A44-476F367FFA41}"/>
              </a:ext>
            </a:extLst>
          </p:cNvPr>
          <p:cNvSpPr>
            <a:spLocks noGrp="1"/>
          </p:cNvSpPr>
          <p:nvPr>
            <p:ph type="ctrTitle"/>
          </p:nvPr>
        </p:nvSpPr>
        <p:spPr>
          <a:xfrm>
            <a:off x="396081" y="303834"/>
            <a:ext cx="8351838" cy="1217010"/>
          </a:xfrm>
        </p:spPr>
        <p:txBody>
          <a:bodyPr>
            <a:normAutofit/>
          </a:bodyPr>
          <a:lstStyle/>
          <a:p>
            <a:r>
              <a:rPr lang="en-GB" sz="4500" dirty="0"/>
              <a:t>The Art of Powerful Questions</a:t>
            </a:r>
          </a:p>
        </p:txBody>
      </p:sp>
      <p:sp>
        <p:nvSpPr>
          <p:cNvPr id="3" name="Subtitle 2">
            <a:extLst>
              <a:ext uri="{FF2B5EF4-FFF2-40B4-BE49-F238E27FC236}">
                <a16:creationId xmlns:a16="http://schemas.microsoft.com/office/drawing/2014/main" id="{21851C17-6589-4605-94B6-6B2B43D6ADBC}"/>
              </a:ext>
            </a:extLst>
          </p:cNvPr>
          <p:cNvSpPr>
            <a:spLocks noGrp="1"/>
          </p:cNvSpPr>
          <p:nvPr>
            <p:ph type="subTitle" idx="1"/>
          </p:nvPr>
        </p:nvSpPr>
        <p:spPr>
          <a:xfrm>
            <a:off x="346486" y="6120145"/>
            <a:ext cx="8212651" cy="434023"/>
          </a:xfrm>
        </p:spPr>
        <p:txBody>
          <a:bodyPr>
            <a:normAutofit/>
          </a:bodyPr>
          <a:lstStyle/>
          <a:p>
            <a:r>
              <a:rPr lang="en-GB" b="1" dirty="0">
                <a:solidFill>
                  <a:schemeClr val="bg1"/>
                </a:solidFill>
              </a:rPr>
              <a:t>Peter Bricknell . 27 March 2018</a:t>
            </a:r>
          </a:p>
        </p:txBody>
      </p:sp>
    </p:spTree>
    <p:extLst>
      <p:ext uri="{BB962C8B-B14F-4D97-AF65-F5344CB8AC3E}">
        <p14:creationId xmlns:p14="http://schemas.microsoft.com/office/powerpoint/2010/main" val="308200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posing for the camera&#10;&#10;Description generated with high confidence">
            <a:extLst>
              <a:ext uri="{FF2B5EF4-FFF2-40B4-BE49-F238E27FC236}">
                <a16:creationId xmlns:a16="http://schemas.microsoft.com/office/drawing/2014/main" id="{A7B3680E-D9C5-4FBE-9089-BC313B694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103620"/>
          </a:xfrm>
          <a:prstGeom prst="rect">
            <a:avLst/>
          </a:prstGeom>
        </p:spPr>
      </p:pic>
      <p:sp>
        <p:nvSpPr>
          <p:cNvPr id="34817" name="Title 1"/>
          <p:cNvSpPr>
            <a:spLocks noGrp="1"/>
          </p:cNvSpPr>
          <p:nvPr>
            <p:ph type="title"/>
          </p:nvPr>
        </p:nvSpPr>
        <p:spPr>
          <a:xfrm>
            <a:off x="390526" y="227814"/>
            <a:ext cx="8362951" cy="1071599"/>
          </a:xfrm>
          <a:solidFill>
            <a:schemeClr val="tx1">
              <a:alpha val="46000"/>
            </a:schemeClr>
          </a:solidFill>
        </p:spPr>
        <p:txBody>
          <a:bodyPr>
            <a:normAutofit fontScale="90000"/>
          </a:bodyPr>
          <a:lstStyle/>
          <a:p>
            <a:pPr lvl="0"/>
            <a:r>
              <a:rPr lang="en-US" dirty="0"/>
              <a:t>3 Find out which issue is most important</a:t>
            </a:r>
          </a:p>
        </p:txBody>
      </p:sp>
      <p:sp>
        <p:nvSpPr>
          <p:cNvPr id="2" name="Text Placeholder 1"/>
          <p:cNvSpPr>
            <a:spLocks noGrp="1"/>
          </p:cNvSpPr>
          <p:nvPr>
            <p:ph type="body" sz="quarter" idx="11"/>
          </p:nvPr>
        </p:nvSpPr>
        <p:spPr>
          <a:xfrm>
            <a:off x="276054" y="5662833"/>
            <a:ext cx="8362950" cy="340777"/>
          </a:xfrm>
        </p:spPr>
        <p:txBody>
          <a:bodyPr/>
          <a:lstStyle/>
          <a:p>
            <a:r>
              <a:rPr lang="en-US"/>
              <a:t>6-Step Process for Structuring a Conversation</a:t>
            </a:r>
            <a:endParaRPr lang="en-GB" dirty="0"/>
          </a:p>
        </p:txBody>
      </p:sp>
    </p:spTree>
    <p:extLst>
      <p:ext uri="{BB962C8B-B14F-4D97-AF65-F5344CB8AC3E}">
        <p14:creationId xmlns:p14="http://schemas.microsoft.com/office/powerpoint/2010/main" val="122338891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generated with very high confidence">
            <a:extLst>
              <a:ext uri="{FF2B5EF4-FFF2-40B4-BE49-F238E27FC236}">
                <a16:creationId xmlns:a16="http://schemas.microsoft.com/office/drawing/2014/main" id="{821C3E9D-CAF8-4094-84B0-DCF17B609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729"/>
            <a:ext cx="9144000" cy="6129338"/>
          </a:xfrm>
          <a:prstGeom prst="rect">
            <a:avLst/>
          </a:prstGeom>
        </p:spPr>
      </p:pic>
      <p:sp>
        <p:nvSpPr>
          <p:cNvPr id="34817" name="Title 1"/>
          <p:cNvSpPr>
            <a:spLocks noGrp="1"/>
          </p:cNvSpPr>
          <p:nvPr>
            <p:ph type="title"/>
          </p:nvPr>
        </p:nvSpPr>
        <p:spPr>
          <a:xfrm>
            <a:off x="5005136" y="2714340"/>
            <a:ext cx="4325854" cy="960907"/>
          </a:xfrm>
        </p:spPr>
        <p:txBody>
          <a:bodyPr>
            <a:normAutofit/>
          </a:bodyPr>
          <a:lstStyle/>
          <a:p>
            <a:pPr lvl="0"/>
            <a:r>
              <a:rPr lang="en-US" dirty="0"/>
              <a:t>4 Go into depth </a:t>
            </a:r>
          </a:p>
        </p:txBody>
      </p:sp>
      <p:sp>
        <p:nvSpPr>
          <p:cNvPr id="6" name="Rectangle 5">
            <a:extLst>
              <a:ext uri="{FF2B5EF4-FFF2-40B4-BE49-F238E27FC236}">
                <a16:creationId xmlns:a16="http://schemas.microsoft.com/office/drawing/2014/main" id="{8DCA54CC-2848-4AFD-89DD-C3C540C26325}"/>
              </a:ext>
            </a:extLst>
          </p:cNvPr>
          <p:cNvSpPr/>
          <p:nvPr/>
        </p:nvSpPr>
        <p:spPr>
          <a:xfrm>
            <a:off x="211195" y="4469715"/>
            <a:ext cx="3818022" cy="822158"/>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4000" dirty="0"/>
              <a:t>Evidence </a:t>
            </a:r>
          </a:p>
        </p:txBody>
      </p:sp>
      <p:sp>
        <p:nvSpPr>
          <p:cNvPr id="9" name="Rectangle 8">
            <a:extLst>
              <a:ext uri="{FF2B5EF4-FFF2-40B4-BE49-F238E27FC236}">
                <a16:creationId xmlns:a16="http://schemas.microsoft.com/office/drawing/2014/main" id="{9DC4E088-4092-40F3-9D07-0AB489501206}"/>
              </a:ext>
            </a:extLst>
          </p:cNvPr>
          <p:cNvSpPr/>
          <p:nvPr/>
        </p:nvSpPr>
        <p:spPr>
          <a:xfrm>
            <a:off x="5005136" y="4469715"/>
            <a:ext cx="3818022" cy="822158"/>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4000" dirty="0"/>
              <a:t>Impact</a:t>
            </a:r>
          </a:p>
        </p:txBody>
      </p:sp>
      <p:sp>
        <p:nvSpPr>
          <p:cNvPr id="10" name="Text Placeholder 9">
            <a:extLst>
              <a:ext uri="{FF2B5EF4-FFF2-40B4-BE49-F238E27FC236}">
                <a16:creationId xmlns:a16="http://schemas.microsoft.com/office/drawing/2014/main" id="{BA4FFDAA-22A2-4A91-A610-BE2452ACD1FA}"/>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088574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ollusk, animal&#10;&#10;Description generated with high confidence">
            <a:extLst>
              <a:ext uri="{FF2B5EF4-FFF2-40B4-BE49-F238E27FC236}">
                <a16:creationId xmlns:a16="http://schemas.microsoft.com/office/drawing/2014/main" id="{8AEA04B5-F048-4339-AFF5-2E0515C8C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42812"/>
          </a:xfrm>
          <a:prstGeom prst="rect">
            <a:avLst/>
          </a:prstGeom>
        </p:spPr>
      </p:pic>
      <p:sp>
        <p:nvSpPr>
          <p:cNvPr id="34817" name="Title 1"/>
          <p:cNvSpPr>
            <a:spLocks noGrp="1"/>
          </p:cNvSpPr>
          <p:nvPr>
            <p:ph type="title"/>
          </p:nvPr>
        </p:nvSpPr>
        <p:spPr/>
        <p:txBody>
          <a:bodyPr>
            <a:normAutofit fontScale="90000"/>
          </a:bodyPr>
          <a:lstStyle/>
          <a:p>
            <a:pPr lvl="0"/>
            <a:r>
              <a:rPr lang="en-US" dirty="0"/>
              <a:t>5 Summarize: </a:t>
            </a:r>
            <a:br>
              <a:rPr lang="en-US" dirty="0"/>
            </a:br>
            <a:endParaRPr lang="en-US" dirty="0"/>
          </a:p>
        </p:txBody>
      </p:sp>
      <p:sp>
        <p:nvSpPr>
          <p:cNvPr id="7" name="Text Placeholder 6">
            <a:extLst>
              <a:ext uri="{FF2B5EF4-FFF2-40B4-BE49-F238E27FC236}">
                <a16:creationId xmlns:a16="http://schemas.microsoft.com/office/drawing/2014/main" id="{F760CBC3-B31C-4A88-9C15-9EBA5B2BE880}"/>
              </a:ext>
            </a:extLst>
          </p:cNvPr>
          <p:cNvSpPr>
            <a:spLocks noGrp="1"/>
          </p:cNvSpPr>
          <p:nvPr>
            <p:ph type="body" sz="quarter" idx="11"/>
          </p:nvPr>
        </p:nvSpPr>
        <p:spPr/>
        <p:txBody>
          <a:bodyPr/>
          <a:lstStyle/>
          <a:p>
            <a:endParaRPr lang="en-GB"/>
          </a:p>
        </p:txBody>
      </p:sp>
      <p:sp>
        <p:nvSpPr>
          <p:cNvPr id="11" name="Rectangle 10">
            <a:extLst>
              <a:ext uri="{FF2B5EF4-FFF2-40B4-BE49-F238E27FC236}">
                <a16:creationId xmlns:a16="http://schemas.microsoft.com/office/drawing/2014/main" id="{C762407D-9B01-4989-94A6-92B4DB7933E4}"/>
              </a:ext>
            </a:extLst>
          </p:cNvPr>
          <p:cNvSpPr/>
          <p:nvPr/>
        </p:nvSpPr>
        <p:spPr>
          <a:xfrm>
            <a:off x="390526" y="4090737"/>
            <a:ext cx="2998115" cy="1159026"/>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dirty="0"/>
              <a:t>Did I get it right?</a:t>
            </a:r>
            <a:endParaRPr lang="en-GB" sz="3200" dirty="0"/>
          </a:p>
        </p:txBody>
      </p:sp>
      <p:sp>
        <p:nvSpPr>
          <p:cNvPr id="12" name="Rectangle 11">
            <a:extLst>
              <a:ext uri="{FF2B5EF4-FFF2-40B4-BE49-F238E27FC236}">
                <a16:creationId xmlns:a16="http://schemas.microsoft.com/office/drawing/2014/main" id="{4871EFA3-0B1B-425C-B329-C4AE6716A489}"/>
              </a:ext>
            </a:extLst>
          </p:cNvPr>
          <p:cNvSpPr/>
          <p:nvPr/>
        </p:nvSpPr>
        <p:spPr>
          <a:xfrm>
            <a:off x="5905256" y="4090737"/>
            <a:ext cx="2998115" cy="1159026"/>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dirty="0"/>
              <a:t>Did I leave anything out?</a:t>
            </a:r>
            <a:endParaRPr lang="en-GB" sz="3200" dirty="0"/>
          </a:p>
        </p:txBody>
      </p:sp>
    </p:spTree>
    <p:extLst>
      <p:ext uri="{BB962C8B-B14F-4D97-AF65-F5344CB8AC3E}">
        <p14:creationId xmlns:p14="http://schemas.microsoft.com/office/powerpoint/2010/main" val="1172056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9F30AE-F04D-4693-B486-1C6C7E0CB448}"/>
              </a:ext>
            </a:extLst>
          </p:cNvPr>
          <p:cNvSpPr/>
          <p:nvPr/>
        </p:nvSpPr>
        <p:spPr>
          <a:xfrm>
            <a:off x="0" y="0"/>
            <a:ext cx="9144000" cy="600360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817" name="Title 1"/>
          <p:cNvSpPr>
            <a:spLocks noGrp="1"/>
          </p:cNvSpPr>
          <p:nvPr>
            <p:ph type="title"/>
          </p:nvPr>
        </p:nvSpPr>
        <p:spPr/>
        <p:txBody>
          <a:bodyPr>
            <a:normAutofit fontScale="90000"/>
          </a:bodyPr>
          <a:lstStyle/>
          <a:p>
            <a:pPr lvl="0"/>
            <a:r>
              <a:rPr lang="en-US" dirty="0"/>
              <a:t>6 Prioritize: </a:t>
            </a:r>
            <a:br>
              <a:rPr lang="en-US" dirty="0"/>
            </a:br>
            <a:endParaRPr lang="en-US" dirty="0"/>
          </a:p>
        </p:txBody>
      </p:sp>
      <p:pic>
        <p:nvPicPr>
          <p:cNvPr id="5" name="Content Placeholder 4">
            <a:extLst>
              <a:ext uri="{FF2B5EF4-FFF2-40B4-BE49-F238E27FC236}">
                <a16:creationId xmlns:a16="http://schemas.microsoft.com/office/drawing/2014/main" id="{8E59736E-EED0-4BAD-A308-A0393B30656C}"/>
              </a:ext>
            </a:extLst>
          </p:cNvPr>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a:stretch/>
        </p:blipFill>
        <p:spPr>
          <a:xfrm>
            <a:off x="-1" y="854394"/>
            <a:ext cx="9144000" cy="4310539"/>
          </a:xfrm>
        </p:spPr>
      </p:pic>
      <p:sp>
        <p:nvSpPr>
          <p:cNvPr id="9" name="Text Placeholder 8">
            <a:extLst>
              <a:ext uri="{FF2B5EF4-FFF2-40B4-BE49-F238E27FC236}">
                <a16:creationId xmlns:a16="http://schemas.microsoft.com/office/drawing/2014/main" id="{578978CD-89A7-4F76-85A8-1607D4529FF2}"/>
              </a:ext>
            </a:extLst>
          </p:cNvPr>
          <p:cNvSpPr>
            <a:spLocks noGrp="1"/>
          </p:cNvSpPr>
          <p:nvPr>
            <p:ph type="body" sz="quarter" idx="11"/>
          </p:nvPr>
        </p:nvSpPr>
        <p:spPr/>
        <p:txBody>
          <a:bodyPr/>
          <a:lstStyle/>
          <a:p>
            <a:endParaRPr lang="en-GB"/>
          </a:p>
        </p:txBody>
      </p:sp>
      <p:sp>
        <p:nvSpPr>
          <p:cNvPr id="10" name="Rectangle 9">
            <a:extLst>
              <a:ext uri="{FF2B5EF4-FFF2-40B4-BE49-F238E27FC236}">
                <a16:creationId xmlns:a16="http://schemas.microsoft.com/office/drawing/2014/main" id="{E957B4C0-9A81-43D0-86D3-6D0BBB5302BE}"/>
              </a:ext>
            </a:extLst>
          </p:cNvPr>
          <p:cNvSpPr/>
          <p:nvPr/>
        </p:nvSpPr>
        <p:spPr>
          <a:xfrm>
            <a:off x="303042" y="4469716"/>
            <a:ext cx="4572000" cy="1114555"/>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dirty="0"/>
              <a:t>Take each issue in order of priority.</a:t>
            </a:r>
            <a:endParaRPr lang="en-GB" sz="3200" dirty="0"/>
          </a:p>
        </p:txBody>
      </p:sp>
    </p:spTree>
    <p:extLst>
      <p:ext uri="{BB962C8B-B14F-4D97-AF65-F5344CB8AC3E}">
        <p14:creationId xmlns:p14="http://schemas.microsoft.com/office/powerpoint/2010/main" val="2753067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n animal&#10;&#10;Description generated with high confidence">
            <a:extLst>
              <a:ext uri="{FF2B5EF4-FFF2-40B4-BE49-F238E27FC236}">
                <a16:creationId xmlns:a16="http://schemas.microsoft.com/office/drawing/2014/main" id="{2907E8A1-6801-48CC-B663-CAF0436582E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3382"/>
            <a:ext cx="9144000" cy="6019176"/>
          </a:xfrm>
          <a:prstGeom prst="rect">
            <a:avLst/>
          </a:prstGeom>
        </p:spPr>
      </p:pic>
      <p:graphicFrame>
        <p:nvGraphicFramePr>
          <p:cNvPr id="9" name="Content Placeholder 2">
            <a:extLst>
              <a:ext uri="{FF2B5EF4-FFF2-40B4-BE49-F238E27FC236}">
                <a16:creationId xmlns:a16="http://schemas.microsoft.com/office/drawing/2014/main" id="{9D637A82-A65A-47B8-B5EF-F695C7193F20}"/>
              </a:ext>
            </a:extLst>
          </p:cNvPr>
          <p:cNvGraphicFramePr>
            <a:graphicFrameLocks/>
          </p:cNvGraphicFramePr>
          <p:nvPr>
            <p:extLst>
              <p:ext uri="{D42A27DB-BD31-4B8C-83A1-F6EECF244321}">
                <p14:modId xmlns:p14="http://schemas.microsoft.com/office/powerpoint/2010/main" val="1127378973"/>
              </p:ext>
            </p:extLst>
          </p:nvPr>
        </p:nvGraphicFramePr>
        <p:xfrm>
          <a:off x="2003854" y="1196382"/>
          <a:ext cx="5136292" cy="4094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55BDD9C0-A9FA-45AD-8A46-9633F77CAB63}"/>
              </a:ext>
            </a:extLst>
          </p:cNvPr>
          <p:cNvSpPr>
            <a:spLocks noGrp="1"/>
          </p:cNvSpPr>
          <p:nvPr>
            <p:ph type="title"/>
          </p:nvPr>
        </p:nvSpPr>
        <p:spPr>
          <a:gradFill flip="none" rotWithShape="1">
            <a:gsLst>
              <a:gs pos="0">
                <a:schemeClr val="tx2"/>
              </a:gs>
              <a:gs pos="41000">
                <a:schemeClr val="accent3">
                  <a:alpha val="49000"/>
                </a:schemeClr>
              </a:gs>
              <a:gs pos="100000">
                <a:schemeClr val="accent3">
                  <a:alpha val="0"/>
                </a:schemeClr>
              </a:gs>
            </a:gsLst>
            <a:lin ang="0" scaled="1"/>
            <a:tileRect/>
          </a:gradFill>
        </p:spPr>
        <p:txBody>
          <a:bodyPr lIns="72000" tIns="72000" rIns="72000" bIns="72000">
            <a:normAutofit/>
          </a:bodyPr>
          <a:lstStyle/>
          <a:p>
            <a:r>
              <a:rPr lang="en-GB" dirty="0"/>
              <a:t>Summary</a:t>
            </a:r>
          </a:p>
        </p:txBody>
      </p:sp>
      <p:sp>
        <p:nvSpPr>
          <p:cNvPr id="10" name="Title 1">
            <a:extLst>
              <a:ext uri="{FF2B5EF4-FFF2-40B4-BE49-F238E27FC236}">
                <a16:creationId xmlns:a16="http://schemas.microsoft.com/office/drawing/2014/main" id="{6F0B01E5-F98E-45CB-B23D-5108CBBA0496}"/>
              </a:ext>
            </a:extLst>
          </p:cNvPr>
          <p:cNvSpPr txBox="1">
            <a:spLocks/>
          </p:cNvSpPr>
          <p:nvPr/>
        </p:nvSpPr>
        <p:spPr>
          <a:xfrm>
            <a:off x="2353905" y="6349715"/>
            <a:ext cx="5989968" cy="380407"/>
          </a:xfrm>
          <a:prstGeom prst="rect">
            <a:avLst/>
          </a:prstGeom>
        </p:spPr>
        <p:txBody>
          <a:bodyPr vert="horz" lIns="0" tIns="0" rIns="0" bIns="0" rtlCol="0" anchor="t">
            <a:normAutofit fontScale="70000" lnSpcReduction="20000"/>
          </a:bodyPr>
          <a:lstStyle>
            <a:lvl1pPr algn="l" defTabSz="257182" rtl="0" eaLnBrk="1" latinLnBrk="0" hangingPunct="1">
              <a:spcBef>
                <a:spcPct val="0"/>
              </a:spcBef>
              <a:buNone/>
              <a:defRPr sz="3200" b="1" kern="1200">
                <a:solidFill>
                  <a:schemeClr val="bg1"/>
                </a:solidFill>
                <a:latin typeface="+mj-lt"/>
                <a:ea typeface="+mj-ea"/>
                <a:cs typeface="Myriad Pro"/>
              </a:defRPr>
            </a:lvl1pPr>
          </a:lstStyle>
          <a:p>
            <a:pPr algn="r" fontAlgn="auto">
              <a:spcAft>
                <a:spcPts val="0"/>
              </a:spcAft>
            </a:pPr>
            <a:r>
              <a:rPr lang="en-GB" b="0" dirty="0"/>
              <a:t>https://alsothus.com/</a:t>
            </a:r>
            <a:r>
              <a:rPr lang="en-GB" dirty="0"/>
              <a:t>powerful-questions</a:t>
            </a:r>
          </a:p>
        </p:txBody>
      </p:sp>
    </p:spTree>
    <p:extLst>
      <p:ext uri="{BB962C8B-B14F-4D97-AF65-F5344CB8AC3E}">
        <p14:creationId xmlns:p14="http://schemas.microsoft.com/office/powerpoint/2010/main" val="274343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ooden door&#10;&#10;Description generated with high confidence">
            <a:extLst>
              <a:ext uri="{FF2B5EF4-FFF2-40B4-BE49-F238E27FC236}">
                <a16:creationId xmlns:a16="http://schemas.microsoft.com/office/drawing/2014/main" id="{64706C94-3639-410D-B62B-426D5BA47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2010"/>
            <a:ext cx="9144000" cy="6766560"/>
          </a:xfrm>
          <a:prstGeom prst="rect">
            <a:avLst/>
          </a:prstGeom>
        </p:spPr>
      </p:pic>
      <p:sp>
        <p:nvSpPr>
          <p:cNvPr id="2" name="Title 1">
            <a:extLst>
              <a:ext uri="{FF2B5EF4-FFF2-40B4-BE49-F238E27FC236}">
                <a16:creationId xmlns:a16="http://schemas.microsoft.com/office/drawing/2014/main" id="{5C21E9C9-AD55-4725-A246-2A8272C8918E}"/>
              </a:ext>
            </a:extLst>
          </p:cNvPr>
          <p:cNvSpPr>
            <a:spLocks noGrp="1"/>
          </p:cNvSpPr>
          <p:nvPr>
            <p:ph type="title"/>
          </p:nvPr>
        </p:nvSpPr>
        <p:spPr/>
        <p:txBody>
          <a:bodyPr>
            <a:normAutofit/>
          </a:bodyPr>
          <a:lstStyle/>
          <a:p>
            <a:r>
              <a:rPr lang="en-GB" dirty="0"/>
              <a:t>Overcoming Resistance</a:t>
            </a:r>
          </a:p>
        </p:txBody>
      </p:sp>
      <p:sp>
        <p:nvSpPr>
          <p:cNvPr id="3" name="Content Placeholder 2">
            <a:extLst>
              <a:ext uri="{FF2B5EF4-FFF2-40B4-BE49-F238E27FC236}">
                <a16:creationId xmlns:a16="http://schemas.microsoft.com/office/drawing/2014/main" id="{37EFB7FE-F638-4F10-A6CF-324C12558CC7}"/>
              </a:ext>
            </a:extLst>
          </p:cNvPr>
          <p:cNvSpPr>
            <a:spLocks noGrp="1"/>
          </p:cNvSpPr>
          <p:nvPr>
            <p:ph idx="1"/>
          </p:nvPr>
        </p:nvSpPr>
        <p:spPr>
          <a:xfrm>
            <a:off x="489166" y="2278543"/>
            <a:ext cx="5615095" cy="3395049"/>
          </a:xfrm>
          <a:gradFill flip="none" rotWithShape="1">
            <a:gsLst>
              <a:gs pos="0">
                <a:schemeClr val="accent3"/>
              </a:gs>
              <a:gs pos="80000">
                <a:schemeClr val="accent3">
                  <a:alpha val="54000"/>
                </a:schemeClr>
              </a:gs>
              <a:gs pos="100000">
                <a:schemeClr val="accent3">
                  <a:alpha val="0"/>
                </a:schemeClr>
              </a:gs>
            </a:gsLst>
            <a:lin ang="18900000" scaled="1"/>
            <a:tileRect/>
          </a:gradFill>
        </p:spPr>
        <p:txBody>
          <a:bodyPr vert="horz" lIns="108000" tIns="108000" rIns="108000" bIns="108000" rtlCol="0">
            <a:normAutofit/>
          </a:bodyPr>
          <a:lstStyle/>
          <a:p>
            <a:pPr marL="514350" indent="-514350">
              <a:buFont typeface="+mj-lt"/>
              <a:buAutoNum type="arabicPeriod"/>
            </a:pPr>
            <a:r>
              <a:rPr lang="en-GB" b="1" dirty="0"/>
              <a:t>Repeat the question</a:t>
            </a:r>
          </a:p>
          <a:p>
            <a:pPr marL="514350" indent="-514350">
              <a:buFont typeface="+mj-lt"/>
              <a:buAutoNum type="arabicPeriod"/>
            </a:pPr>
            <a:r>
              <a:rPr lang="en-GB" b="1" dirty="0"/>
              <a:t>Ask again later</a:t>
            </a:r>
          </a:p>
          <a:p>
            <a:pPr marL="514350" indent="-514350">
              <a:buFont typeface="+mj-lt"/>
              <a:buAutoNum type="arabicPeriod"/>
            </a:pPr>
            <a:r>
              <a:rPr lang="en-GB" b="1" dirty="0"/>
              <a:t>Rephrase the question</a:t>
            </a:r>
          </a:p>
          <a:p>
            <a:pPr marL="514350" indent="-514350">
              <a:buFont typeface="+mj-lt"/>
              <a:buAutoNum type="arabicPeriod"/>
            </a:pPr>
            <a:r>
              <a:rPr lang="en-GB" b="1" dirty="0"/>
              <a:t>Change the tone</a:t>
            </a:r>
          </a:p>
          <a:p>
            <a:pPr marL="514350" indent="-514350">
              <a:buFont typeface="+mj-lt"/>
              <a:buAutoNum type="arabicPeriod"/>
            </a:pPr>
            <a:r>
              <a:rPr lang="en-GB" b="1" dirty="0"/>
              <a:t>Name the game</a:t>
            </a:r>
          </a:p>
          <a:p>
            <a:pPr marL="514350" indent="-514350">
              <a:buFont typeface="+mj-lt"/>
              <a:buAutoNum type="arabicPeriod"/>
            </a:pPr>
            <a:r>
              <a:rPr lang="en-GB" b="1" dirty="0"/>
              <a:t>Ask about underlying issues</a:t>
            </a:r>
          </a:p>
        </p:txBody>
      </p:sp>
      <p:sp>
        <p:nvSpPr>
          <p:cNvPr id="4" name="Text Placeholder 3">
            <a:extLst>
              <a:ext uri="{FF2B5EF4-FFF2-40B4-BE49-F238E27FC236}">
                <a16:creationId xmlns:a16="http://schemas.microsoft.com/office/drawing/2014/main" id="{511F7396-062D-406B-BE13-83CE27528161}"/>
              </a:ext>
            </a:extLst>
          </p:cNvPr>
          <p:cNvSpPr>
            <a:spLocks noGrp="1"/>
          </p:cNvSpPr>
          <p:nvPr>
            <p:ph type="body" sz="quarter" idx="11"/>
          </p:nvPr>
        </p:nvSpPr>
        <p:spPr/>
        <p:txBody>
          <a:bodyPr/>
          <a:lstStyle/>
          <a:p>
            <a:r>
              <a:rPr lang="en-GB" dirty="0"/>
              <a:t>(Minds, 2016)</a:t>
            </a:r>
          </a:p>
          <a:p>
            <a:endParaRPr lang="en-GB" dirty="0"/>
          </a:p>
        </p:txBody>
      </p:sp>
    </p:spTree>
    <p:extLst>
      <p:ext uri="{BB962C8B-B14F-4D97-AF65-F5344CB8AC3E}">
        <p14:creationId xmlns:p14="http://schemas.microsoft.com/office/powerpoint/2010/main" val="25267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generated with high confidence">
            <a:extLst>
              <a:ext uri="{FF2B5EF4-FFF2-40B4-BE49-F238E27FC236}">
                <a16:creationId xmlns:a16="http://schemas.microsoft.com/office/drawing/2014/main" id="{0335E5C5-2B14-401E-B709-FCB2D7963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5695265"/>
          </a:xfrm>
          <a:prstGeom prst="rect">
            <a:avLst/>
          </a:prstGeom>
        </p:spPr>
      </p:pic>
      <p:sp>
        <p:nvSpPr>
          <p:cNvPr id="2" name="Title 1">
            <a:extLst>
              <a:ext uri="{FF2B5EF4-FFF2-40B4-BE49-F238E27FC236}">
                <a16:creationId xmlns:a16="http://schemas.microsoft.com/office/drawing/2014/main" id="{FD3EE9A6-067E-4045-9D72-CE35DB17E936}"/>
              </a:ext>
            </a:extLst>
          </p:cNvPr>
          <p:cNvSpPr>
            <a:spLocks noGrp="1"/>
          </p:cNvSpPr>
          <p:nvPr>
            <p:ph type="title"/>
          </p:nvPr>
        </p:nvSpPr>
        <p:spPr>
          <a:xfrm>
            <a:off x="390526" y="227812"/>
            <a:ext cx="8362951" cy="1617030"/>
          </a:xfrm>
        </p:spPr>
        <p:txBody>
          <a:bodyPr>
            <a:normAutofit/>
          </a:bodyPr>
          <a:lstStyle/>
          <a:p>
            <a:r>
              <a:rPr lang="en-GB" dirty="0"/>
              <a:t>The Columbo </a:t>
            </a:r>
            <a:br>
              <a:rPr lang="en-GB" dirty="0"/>
            </a:br>
            <a:r>
              <a:rPr lang="en-GB" dirty="0"/>
              <a:t>Question</a:t>
            </a:r>
          </a:p>
        </p:txBody>
      </p:sp>
      <p:sp>
        <p:nvSpPr>
          <p:cNvPr id="4" name="Text Placeholder 3">
            <a:extLst>
              <a:ext uri="{FF2B5EF4-FFF2-40B4-BE49-F238E27FC236}">
                <a16:creationId xmlns:a16="http://schemas.microsoft.com/office/drawing/2014/main" id="{E1CDEE59-F74C-4F26-B275-F91952A4E9D7}"/>
              </a:ext>
            </a:extLst>
          </p:cNvPr>
          <p:cNvSpPr>
            <a:spLocks noGrp="1"/>
          </p:cNvSpPr>
          <p:nvPr>
            <p:ph type="body" sz="quarter" idx="11"/>
          </p:nvPr>
        </p:nvSpPr>
        <p:spPr/>
        <p:txBody>
          <a:bodyPr/>
          <a:lstStyle/>
          <a:p>
            <a:endParaRPr lang="en-GB"/>
          </a:p>
        </p:txBody>
      </p:sp>
      <p:sp>
        <p:nvSpPr>
          <p:cNvPr id="8" name="Rectangle 7">
            <a:extLst>
              <a:ext uri="{FF2B5EF4-FFF2-40B4-BE49-F238E27FC236}">
                <a16:creationId xmlns:a16="http://schemas.microsoft.com/office/drawing/2014/main" id="{BCEFA714-6B6C-4D79-ADC0-A12923FEC72D}"/>
              </a:ext>
            </a:extLst>
          </p:cNvPr>
          <p:cNvSpPr/>
          <p:nvPr/>
        </p:nvSpPr>
        <p:spPr>
          <a:xfrm>
            <a:off x="303044" y="4395537"/>
            <a:ext cx="5038979" cy="851848"/>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200" b="1" dirty="0"/>
              <a:t>Is there anything else?</a:t>
            </a:r>
          </a:p>
        </p:txBody>
      </p:sp>
    </p:spTree>
    <p:extLst>
      <p:ext uri="{BB962C8B-B14F-4D97-AF65-F5344CB8AC3E}">
        <p14:creationId xmlns:p14="http://schemas.microsoft.com/office/powerpoint/2010/main" val="5798238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41CC291B-399F-4D8C-974D-93C2E24C4737}"/>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1"/>
            <a:ext cx="9144000" cy="58002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BEE655-D153-408C-AE2F-A2BDF8E0D30F}"/>
              </a:ext>
            </a:extLst>
          </p:cNvPr>
          <p:cNvSpPr>
            <a:spLocks noGrp="1"/>
          </p:cNvSpPr>
          <p:nvPr>
            <p:ph type="ctrTitle"/>
          </p:nvPr>
        </p:nvSpPr>
        <p:spPr>
          <a:xfrm>
            <a:off x="323850" y="6155970"/>
            <a:ext cx="8351838" cy="601538"/>
          </a:xfrm>
        </p:spPr>
        <p:txBody>
          <a:bodyPr>
            <a:normAutofit/>
          </a:bodyPr>
          <a:lstStyle/>
          <a:p>
            <a:r>
              <a:rPr lang="en-GB" b="0" dirty="0"/>
              <a:t>https://alsothus.com/</a:t>
            </a:r>
            <a:r>
              <a:rPr lang="en-GB" dirty="0"/>
              <a:t>powerful-questions</a:t>
            </a:r>
          </a:p>
        </p:txBody>
      </p:sp>
      <p:sp>
        <p:nvSpPr>
          <p:cNvPr id="4" name="Rectangle 3">
            <a:extLst>
              <a:ext uri="{FF2B5EF4-FFF2-40B4-BE49-F238E27FC236}">
                <a16:creationId xmlns:a16="http://schemas.microsoft.com/office/drawing/2014/main" id="{4C429831-EA61-4E65-A9AA-A191044340CE}"/>
              </a:ext>
            </a:extLst>
          </p:cNvPr>
          <p:cNvSpPr/>
          <p:nvPr/>
        </p:nvSpPr>
        <p:spPr>
          <a:xfrm>
            <a:off x="4106781" y="3899681"/>
            <a:ext cx="4568909" cy="1622934"/>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GB" sz="3200" dirty="0"/>
              <a:t>Find 3 people who have a mutual interest that you have</a:t>
            </a:r>
          </a:p>
        </p:txBody>
      </p:sp>
      <p:sp>
        <p:nvSpPr>
          <p:cNvPr id="5" name="Title 1">
            <a:extLst>
              <a:ext uri="{FF2B5EF4-FFF2-40B4-BE49-F238E27FC236}">
                <a16:creationId xmlns:a16="http://schemas.microsoft.com/office/drawing/2014/main" id="{73790514-F436-4826-94B8-8D31A49C39F2}"/>
              </a:ext>
            </a:extLst>
          </p:cNvPr>
          <p:cNvSpPr txBox="1">
            <a:spLocks/>
          </p:cNvSpPr>
          <p:nvPr/>
        </p:nvSpPr>
        <p:spPr>
          <a:xfrm>
            <a:off x="323850" y="456240"/>
            <a:ext cx="4007518" cy="851192"/>
          </a:xfrm>
          <a:prstGeom prst="rect">
            <a:avLst/>
          </a:prstGeom>
        </p:spPr>
        <p:txBody>
          <a:bodyPr vert="horz" lIns="0" tIns="0" rIns="0" bIns="0" rtlCol="0" anchor="t">
            <a:normAutofit/>
          </a:bodyPr>
          <a:lstStyle>
            <a:lvl1pPr algn="l" defTabSz="257182" rtl="0" eaLnBrk="1" latinLnBrk="0" hangingPunct="1">
              <a:spcBef>
                <a:spcPct val="0"/>
              </a:spcBef>
              <a:buNone/>
              <a:defRPr sz="3038" b="1" kern="1200">
                <a:solidFill>
                  <a:schemeClr val="bg1"/>
                </a:solidFill>
                <a:latin typeface="+mj-lt"/>
                <a:ea typeface="+mj-ea"/>
                <a:cs typeface="Myriad Pro"/>
              </a:defRPr>
            </a:lvl1pPr>
          </a:lstStyle>
          <a:p>
            <a:pPr fontAlgn="auto">
              <a:spcAft>
                <a:spcPts val="0"/>
              </a:spcAft>
            </a:pPr>
            <a:r>
              <a:rPr lang="en-GB" b="0" dirty="0"/>
              <a:t>Have a go yourself</a:t>
            </a:r>
            <a:endParaRPr lang="en-GB" dirty="0"/>
          </a:p>
        </p:txBody>
      </p:sp>
    </p:spTree>
    <p:extLst>
      <p:ext uri="{BB962C8B-B14F-4D97-AF65-F5344CB8AC3E}">
        <p14:creationId xmlns:p14="http://schemas.microsoft.com/office/powerpoint/2010/main" val="363182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clouds in the sky&#10;&#10;Description generated with high confidence">
            <a:extLst>
              <a:ext uri="{FF2B5EF4-FFF2-40B4-BE49-F238E27FC236}">
                <a16:creationId xmlns:a16="http://schemas.microsoft.com/office/drawing/2014/main" id="{6C191D43-C51D-4CA3-9D80-7724FDF76EC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912528"/>
          </a:xfrm>
          <a:prstGeom prst="rect">
            <a:avLst/>
          </a:prstGeom>
        </p:spPr>
      </p:pic>
      <p:graphicFrame>
        <p:nvGraphicFramePr>
          <p:cNvPr id="5" name="Content Placeholder 9">
            <a:extLst>
              <a:ext uri="{FF2B5EF4-FFF2-40B4-BE49-F238E27FC236}">
                <a16:creationId xmlns:a16="http://schemas.microsoft.com/office/drawing/2014/main" id="{F6C8F6AF-5F7B-47FE-A4AD-B187F3CF03E1}"/>
              </a:ext>
            </a:extLst>
          </p:cNvPr>
          <p:cNvGraphicFramePr>
            <a:graphicFrameLocks/>
          </p:cNvGraphicFramePr>
          <p:nvPr>
            <p:extLst>
              <p:ext uri="{D42A27DB-BD31-4B8C-83A1-F6EECF244321}">
                <p14:modId xmlns:p14="http://schemas.microsoft.com/office/powerpoint/2010/main" val="810704713"/>
              </p:ext>
            </p:extLst>
          </p:nvPr>
        </p:nvGraphicFramePr>
        <p:xfrm>
          <a:off x="2990347" y="1078647"/>
          <a:ext cx="2951429" cy="3757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A79E743-3FB9-4237-B147-91E30F136AA1}"/>
              </a:ext>
            </a:extLst>
          </p:cNvPr>
          <p:cNvGraphicFramePr/>
          <p:nvPr>
            <p:extLst>
              <p:ext uri="{D42A27DB-BD31-4B8C-83A1-F6EECF244321}">
                <p14:modId xmlns:p14="http://schemas.microsoft.com/office/powerpoint/2010/main" val="3386298513"/>
              </p:ext>
            </p:extLst>
          </p:nvPr>
        </p:nvGraphicFramePr>
        <p:xfrm>
          <a:off x="323850" y="1295931"/>
          <a:ext cx="2530692" cy="34674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a:extLst>
              <a:ext uri="{FF2B5EF4-FFF2-40B4-BE49-F238E27FC236}">
                <a16:creationId xmlns:a16="http://schemas.microsoft.com/office/drawing/2014/main" id="{0D44BE82-6CB0-4B49-BD59-097AC09158FE}"/>
              </a:ext>
            </a:extLst>
          </p:cNvPr>
          <p:cNvSpPr/>
          <p:nvPr/>
        </p:nvSpPr>
        <p:spPr>
          <a:xfrm>
            <a:off x="323851" y="4923157"/>
            <a:ext cx="8429378" cy="5645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Is there Anything Else?</a:t>
            </a:r>
          </a:p>
        </p:txBody>
      </p:sp>
      <p:graphicFrame>
        <p:nvGraphicFramePr>
          <p:cNvPr id="9" name="Content Placeholder 2">
            <a:extLst>
              <a:ext uri="{FF2B5EF4-FFF2-40B4-BE49-F238E27FC236}">
                <a16:creationId xmlns:a16="http://schemas.microsoft.com/office/drawing/2014/main" id="{9D637A82-A65A-47B8-B5EF-F695C7193F20}"/>
              </a:ext>
            </a:extLst>
          </p:cNvPr>
          <p:cNvGraphicFramePr>
            <a:graphicFrameLocks/>
          </p:cNvGraphicFramePr>
          <p:nvPr>
            <p:extLst>
              <p:ext uri="{D42A27DB-BD31-4B8C-83A1-F6EECF244321}">
                <p14:modId xmlns:p14="http://schemas.microsoft.com/office/powerpoint/2010/main" val="2631861482"/>
              </p:ext>
            </p:extLst>
          </p:nvPr>
        </p:nvGraphicFramePr>
        <p:xfrm>
          <a:off x="6147228" y="1311791"/>
          <a:ext cx="2606000" cy="34516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Title 1">
            <a:extLst>
              <a:ext uri="{FF2B5EF4-FFF2-40B4-BE49-F238E27FC236}">
                <a16:creationId xmlns:a16="http://schemas.microsoft.com/office/drawing/2014/main" id="{55BDD9C0-A9FA-45AD-8A46-9633F77CAB63}"/>
              </a:ext>
            </a:extLst>
          </p:cNvPr>
          <p:cNvSpPr>
            <a:spLocks noGrp="1"/>
          </p:cNvSpPr>
          <p:nvPr>
            <p:ph type="title"/>
          </p:nvPr>
        </p:nvSpPr>
        <p:spPr/>
        <p:txBody>
          <a:bodyPr/>
          <a:lstStyle/>
          <a:p>
            <a:r>
              <a:rPr lang="en-GB" dirty="0"/>
              <a:t>Summary</a:t>
            </a:r>
          </a:p>
        </p:txBody>
      </p:sp>
      <p:sp>
        <p:nvSpPr>
          <p:cNvPr id="10" name="Title 1">
            <a:extLst>
              <a:ext uri="{FF2B5EF4-FFF2-40B4-BE49-F238E27FC236}">
                <a16:creationId xmlns:a16="http://schemas.microsoft.com/office/drawing/2014/main" id="{6F0B01E5-F98E-45CB-B23D-5108CBBA0496}"/>
              </a:ext>
            </a:extLst>
          </p:cNvPr>
          <p:cNvSpPr txBox="1">
            <a:spLocks/>
          </p:cNvSpPr>
          <p:nvPr/>
        </p:nvSpPr>
        <p:spPr>
          <a:xfrm>
            <a:off x="2353905" y="6349715"/>
            <a:ext cx="5989968" cy="380407"/>
          </a:xfrm>
          <a:prstGeom prst="rect">
            <a:avLst/>
          </a:prstGeom>
        </p:spPr>
        <p:txBody>
          <a:bodyPr vert="horz" lIns="0" tIns="0" rIns="0" bIns="0" rtlCol="0" anchor="t">
            <a:normAutofit fontScale="70000" lnSpcReduction="20000"/>
          </a:bodyPr>
          <a:lstStyle>
            <a:lvl1pPr algn="l" defTabSz="257182" rtl="0" eaLnBrk="1" latinLnBrk="0" hangingPunct="1">
              <a:spcBef>
                <a:spcPct val="0"/>
              </a:spcBef>
              <a:buNone/>
              <a:defRPr sz="3200" b="1" kern="1200">
                <a:solidFill>
                  <a:schemeClr val="bg1"/>
                </a:solidFill>
                <a:latin typeface="+mj-lt"/>
                <a:ea typeface="+mj-ea"/>
                <a:cs typeface="Myriad Pro"/>
              </a:defRPr>
            </a:lvl1pPr>
          </a:lstStyle>
          <a:p>
            <a:pPr algn="r" fontAlgn="auto">
              <a:spcAft>
                <a:spcPts val="0"/>
              </a:spcAft>
            </a:pPr>
            <a:r>
              <a:rPr lang="en-GB" dirty="0"/>
              <a:t>S</a:t>
            </a:r>
            <a:r>
              <a:rPr lang="en-GB" b="0" dirty="0"/>
              <a:t>https://alsothus.com/</a:t>
            </a:r>
            <a:r>
              <a:rPr lang="en-GB" dirty="0"/>
              <a:t>powerful-questions</a:t>
            </a:r>
          </a:p>
        </p:txBody>
      </p:sp>
    </p:spTree>
    <p:extLst>
      <p:ext uri="{BB962C8B-B14F-4D97-AF65-F5344CB8AC3E}">
        <p14:creationId xmlns:p14="http://schemas.microsoft.com/office/powerpoint/2010/main" val="33209675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9ABAB9BC-68BA-4B4E-B3C2-A775CC70D52D}"/>
                                            </p:graphicEl>
                                          </p:spTgt>
                                        </p:tgtEl>
                                        <p:attrNameLst>
                                          <p:attrName>style.visibility</p:attrName>
                                        </p:attrNameLst>
                                      </p:cBhvr>
                                      <p:to>
                                        <p:strVal val="visible"/>
                                      </p:to>
                                    </p:set>
                                    <p:animEffect transition="in" filter="fade">
                                      <p:cBhvr>
                                        <p:cTn id="7" dur="500"/>
                                        <p:tgtEl>
                                          <p:spTgt spid="6">
                                            <p:graphicEl>
                                              <a:dgm id="{9ABAB9BC-68BA-4B4E-B3C2-A775CC70D52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8E7F92FD-78F4-4717-8C39-6B2CAE6FAE44}"/>
                                            </p:graphicEl>
                                          </p:spTgt>
                                        </p:tgtEl>
                                        <p:attrNameLst>
                                          <p:attrName>style.visibility</p:attrName>
                                        </p:attrNameLst>
                                      </p:cBhvr>
                                      <p:to>
                                        <p:strVal val="visible"/>
                                      </p:to>
                                    </p:set>
                                    <p:animEffect transition="in" filter="fade">
                                      <p:cBhvr>
                                        <p:cTn id="12" dur="500"/>
                                        <p:tgtEl>
                                          <p:spTgt spid="6">
                                            <p:graphicEl>
                                              <a:dgm id="{8E7F92FD-78F4-4717-8C39-6B2CAE6FAE4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E9DB5FB1-CF37-456A-972A-A4B235DF1BBE}"/>
                                            </p:graphicEl>
                                          </p:spTgt>
                                        </p:tgtEl>
                                        <p:attrNameLst>
                                          <p:attrName>style.visibility</p:attrName>
                                        </p:attrNameLst>
                                      </p:cBhvr>
                                      <p:to>
                                        <p:strVal val="visible"/>
                                      </p:to>
                                    </p:set>
                                    <p:animEffect transition="in" filter="fade">
                                      <p:cBhvr>
                                        <p:cTn id="17" dur="500"/>
                                        <p:tgtEl>
                                          <p:spTgt spid="6">
                                            <p:graphicEl>
                                              <a:dgm id="{E9DB5FB1-CF37-456A-972A-A4B235DF1BB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C81D9FC2-CC31-4040-8AEB-EB6177B744C9}"/>
                                            </p:graphicEl>
                                          </p:spTgt>
                                        </p:tgtEl>
                                        <p:attrNameLst>
                                          <p:attrName>style.visibility</p:attrName>
                                        </p:attrNameLst>
                                      </p:cBhvr>
                                      <p:to>
                                        <p:strVal val="visible"/>
                                      </p:to>
                                    </p:set>
                                    <p:animEffect transition="in" filter="fade">
                                      <p:cBhvr>
                                        <p:cTn id="22" dur="500"/>
                                        <p:tgtEl>
                                          <p:spTgt spid="6">
                                            <p:graphicEl>
                                              <a:dgm id="{C81D9FC2-CC31-4040-8AEB-EB6177B744C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B6D56728-CE77-45AF-BCBA-10BA60EDA3C7}"/>
                                            </p:graphicEl>
                                          </p:spTgt>
                                        </p:tgtEl>
                                        <p:attrNameLst>
                                          <p:attrName>style.visibility</p:attrName>
                                        </p:attrNameLst>
                                      </p:cBhvr>
                                      <p:to>
                                        <p:strVal val="visible"/>
                                      </p:to>
                                    </p:set>
                                    <p:animEffect transition="in" filter="fade">
                                      <p:cBhvr>
                                        <p:cTn id="27" dur="500"/>
                                        <p:tgtEl>
                                          <p:spTgt spid="6">
                                            <p:graphicEl>
                                              <a:dgm id="{B6D56728-CE77-45AF-BCBA-10BA60EDA3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4ADA59-8AD8-4B9D-B1D4-8CCA5303C748}"/>
              </a:ext>
            </a:extLst>
          </p:cNvPr>
          <p:cNvSpPr>
            <a:spLocks noGrp="1"/>
          </p:cNvSpPr>
          <p:nvPr>
            <p:ph type="subTitle" idx="1"/>
          </p:nvPr>
        </p:nvSpPr>
        <p:spPr>
          <a:xfrm>
            <a:off x="360067" y="5884755"/>
            <a:ext cx="8212651" cy="597529"/>
          </a:xfrm>
        </p:spPr>
        <p:txBody>
          <a:bodyPr>
            <a:normAutofit/>
          </a:bodyPr>
          <a:lstStyle/>
          <a:p>
            <a:r>
              <a:rPr lang="en-GB" sz="3200" b="1" dirty="0">
                <a:solidFill>
                  <a:schemeClr val="accent1"/>
                </a:solidFill>
              </a:rPr>
              <a:t>The Art </a:t>
            </a:r>
            <a:r>
              <a:rPr lang="en-GB" sz="3200" b="1" dirty="0">
                <a:solidFill>
                  <a:schemeClr val="bg1"/>
                </a:solidFill>
              </a:rPr>
              <a:t>of Thinking in New Ways</a:t>
            </a:r>
          </a:p>
        </p:txBody>
      </p:sp>
      <p:pic>
        <p:nvPicPr>
          <p:cNvPr id="7" name="Picture 6" descr="A picture containing text, book&#10;&#10;Description generated with very high confidence">
            <a:extLst>
              <a:ext uri="{FF2B5EF4-FFF2-40B4-BE49-F238E27FC236}">
                <a16:creationId xmlns:a16="http://schemas.microsoft.com/office/drawing/2014/main" id="{EC7449F9-4E0C-4B1F-936D-0754F1235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144000" cy="5715821"/>
          </a:xfrm>
          <a:prstGeom prst="rect">
            <a:avLst/>
          </a:prstGeom>
        </p:spPr>
      </p:pic>
      <p:graphicFrame>
        <p:nvGraphicFramePr>
          <p:cNvPr id="8" name="Content Placeholder 6">
            <a:extLst>
              <a:ext uri="{FF2B5EF4-FFF2-40B4-BE49-F238E27FC236}">
                <a16:creationId xmlns:a16="http://schemas.microsoft.com/office/drawing/2014/main" id="{9377A69A-AC87-4C92-AE5E-7C199373C329}"/>
              </a:ext>
            </a:extLst>
          </p:cNvPr>
          <p:cNvGraphicFramePr>
            <a:graphicFrameLocks/>
          </p:cNvGraphicFramePr>
          <p:nvPr>
            <p:extLst>
              <p:ext uri="{D42A27DB-BD31-4B8C-83A1-F6EECF244321}">
                <p14:modId xmlns:p14="http://schemas.microsoft.com/office/powerpoint/2010/main" val="623292528"/>
              </p:ext>
            </p:extLst>
          </p:nvPr>
        </p:nvGraphicFramePr>
        <p:xfrm>
          <a:off x="1207364" y="550417"/>
          <a:ext cx="6702640" cy="4785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57315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33DCF312-A7A9-42C0-B369-9FC4AF65EBC3}"/>
                                            </p:graphicEl>
                                          </p:spTgt>
                                        </p:tgtEl>
                                        <p:attrNameLst>
                                          <p:attrName>style.visibility</p:attrName>
                                        </p:attrNameLst>
                                      </p:cBhvr>
                                      <p:to>
                                        <p:strVal val="visible"/>
                                      </p:to>
                                    </p:set>
                                    <p:animEffect transition="in" filter="fade">
                                      <p:cBhvr>
                                        <p:cTn id="7" dur="500"/>
                                        <p:tgtEl>
                                          <p:spTgt spid="8">
                                            <p:graphicEl>
                                              <a:dgm id="{33DCF312-A7A9-42C0-B369-9FC4AF65EBC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DE1B49E7-8E8D-4B6E-8E7C-497793BBCF7C}"/>
                                            </p:graphicEl>
                                          </p:spTgt>
                                        </p:tgtEl>
                                        <p:attrNameLst>
                                          <p:attrName>style.visibility</p:attrName>
                                        </p:attrNameLst>
                                      </p:cBhvr>
                                      <p:to>
                                        <p:strVal val="visible"/>
                                      </p:to>
                                    </p:set>
                                    <p:animEffect transition="in" filter="fade">
                                      <p:cBhvr>
                                        <p:cTn id="12" dur="500"/>
                                        <p:tgtEl>
                                          <p:spTgt spid="8">
                                            <p:graphicEl>
                                              <a:dgm id="{DE1B49E7-8E8D-4B6E-8E7C-497793BBCF7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DDDAEA43-DEFE-4D8D-8C9B-DBA1C846E21F}"/>
                                            </p:graphicEl>
                                          </p:spTgt>
                                        </p:tgtEl>
                                        <p:attrNameLst>
                                          <p:attrName>style.visibility</p:attrName>
                                        </p:attrNameLst>
                                      </p:cBhvr>
                                      <p:to>
                                        <p:strVal val="visible"/>
                                      </p:to>
                                    </p:set>
                                    <p:animEffect transition="in" filter="fade">
                                      <p:cBhvr>
                                        <p:cTn id="17" dur="500"/>
                                        <p:tgtEl>
                                          <p:spTgt spid="8">
                                            <p:graphicEl>
                                              <a:dgm id="{DDDAEA43-DEFE-4D8D-8C9B-DBA1C846E21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C746793A-63EC-4871-8009-C7B733AD8B0A}"/>
                                            </p:graphicEl>
                                          </p:spTgt>
                                        </p:tgtEl>
                                        <p:attrNameLst>
                                          <p:attrName>style.visibility</p:attrName>
                                        </p:attrNameLst>
                                      </p:cBhvr>
                                      <p:to>
                                        <p:strVal val="visible"/>
                                      </p:to>
                                    </p:set>
                                    <p:animEffect transition="in" filter="fade">
                                      <p:cBhvr>
                                        <p:cTn id="22" dur="500"/>
                                        <p:tgtEl>
                                          <p:spTgt spid="8">
                                            <p:graphicEl>
                                              <a:dgm id="{C746793A-63EC-4871-8009-C7B733AD8B0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7FC9F0C5-682E-4EBA-B2A5-105E162FCFF2}"/>
                                            </p:graphicEl>
                                          </p:spTgt>
                                        </p:tgtEl>
                                        <p:attrNameLst>
                                          <p:attrName>style.visibility</p:attrName>
                                        </p:attrNameLst>
                                      </p:cBhvr>
                                      <p:to>
                                        <p:strVal val="visible"/>
                                      </p:to>
                                    </p:set>
                                    <p:animEffect transition="in" filter="fade">
                                      <p:cBhvr>
                                        <p:cTn id="27" dur="500"/>
                                        <p:tgtEl>
                                          <p:spTgt spid="8">
                                            <p:graphicEl>
                                              <a:dgm id="{7FC9F0C5-682E-4EBA-B2A5-105E162FCF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tanding in front of a building&#10;&#10;Description generated with very high confidence">
            <a:extLst>
              <a:ext uri="{FF2B5EF4-FFF2-40B4-BE49-F238E27FC236}">
                <a16:creationId xmlns:a16="http://schemas.microsoft.com/office/drawing/2014/main" id="{274284A2-7E20-46F6-92F7-1475C8BAFD3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17435"/>
            <a:ext cx="9156264" cy="5920293"/>
          </a:xfrm>
          <a:prstGeom prst="rect">
            <a:avLst/>
          </a:prstGeom>
        </p:spPr>
      </p:pic>
      <p:sp>
        <p:nvSpPr>
          <p:cNvPr id="2" name="Title 1">
            <a:extLst>
              <a:ext uri="{FF2B5EF4-FFF2-40B4-BE49-F238E27FC236}">
                <a16:creationId xmlns:a16="http://schemas.microsoft.com/office/drawing/2014/main" id="{A2F08AF0-C61C-405F-A49C-A2D7E6D92FFF}"/>
              </a:ext>
            </a:extLst>
          </p:cNvPr>
          <p:cNvSpPr>
            <a:spLocks noGrp="1"/>
          </p:cNvSpPr>
          <p:nvPr>
            <p:ph type="title"/>
          </p:nvPr>
        </p:nvSpPr>
        <p:spPr>
          <a:xfrm>
            <a:off x="323850" y="225427"/>
            <a:ext cx="8351838" cy="1141647"/>
          </a:xfrm>
        </p:spPr>
        <p:txBody>
          <a:bodyPr>
            <a:normAutofit/>
          </a:bodyPr>
          <a:lstStyle/>
          <a:p>
            <a:pPr lvl="0"/>
            <a:r>
              <a:rPr lang="en-GB" altLang="ja-JP" sz="4800" dirty="0"/>
              <a:t>Bad Questions</a:t>
            </a:r>
            <a:endParaRPr lang="en-GB" sz="4800" dirty="0"/>
          </a:p>
        </p:txBody>
      </p:sp>
      <p:graphicFrame>
        <p:nvGraphicFramePr>
          <p:cNvPr id="5" name="Diagram 4">
            <a:extLst>
              <a:ext uri="{FF2B5EF4-FFF2-40B4-BE49-F238E27FC236}">
                <a16:creationId xmlns:a16="http://schemas.microsoft.com/office/drawing/2014/main" id="{71039DD8-3B08-4296-8EBF-8E9EBA72C647}"/>
              </a:ext>
            </a:extLst>
          </p:cNvPr>
          <p:cNvGraphicFramePr/>
          <p:nvPr>
            <p:extLst>
              <p:ext uri="{D42A27DB-BD31-4B8C-83A1-F6EECF244321}">
                <p14:modId xmlns:p14="http://schemas.microsoft.com/office/powerpoint/2010/main" val="608306440"/>
              </p:ext>
            </p:extLst>
          </p:nvPr>
        </p:nvGraphicFramePr>
        <p:xfrm>
          <a:off x="235392" y="1136667"/>
          <a:ext cx="3983525" cy="4584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2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C0364F8-E113-4484-BD9C-147B990A501A}"/>
                                            </p:graphicEl>
                                          </p:spTgt>
                                        </p:tgtEl>
                                        <p:attrNameLst>
                                          <p:attrName>style.visibility</p:attrName>
                                        </p:attrNameLst>
                                      </p:cBhvr>
                                      <p:to>
                                        <p:strVal val="visible"/>
                                      </p:to>
                                    </p:set>
                                    <p:animEffect transition="in" filter="fade">
                                      <p:cBhvr>
                                        <p:cTn id="7" dur="500"/>
                                        <p:tgtEl>
                                          <p:spTgt spid="5">
                                            <p:graphicEl>
                                              <a:dgm id="{5C0364F8-E113-4484-BD9C-147B990A50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0524AC58-A0DF-4418-A05E-A9F84E199789}"/>
                                            </p:graphicEl>
                                          </p:spTgt>
                                        </p:tgtEl>
                                        <p:attrNameLst>
                                          <p:attrName>style.visibility</p:attrName>
                                        </p:attrNameLst>
                                      </p:cBhvr>
                                      <p:to>
                                        <p:strVal val="visible"/>
                                      </p:to>
                                    </p:set>
                                    <p:animEffect transition="in" filter="fade">
                                      <p:cBhvr>
                                        <p:cTn id="12" dur="500"/>
                                        <p:tgtEl>
                                          <p:spTgt spid="5">
                                            <p:graphicEl>
                                              <a:dgm id="{0524AC58-A0DF-4418-A05E-A9F84E19978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A3A11AF-F83C-4503-8492-F00D6AF9EB1C}"/>
                                            </p:graphicEl>
                                          </p:spTgt>
                                        </p:tgtEl>
                                        <p:attrNameLst>
                                          <p:attrName>style.visibility</p:attrName>
                                        </p:attrNameLst>
                                      </p:cBhvr>
                                      <p:to>
                                        <p:strVal val="visible"/>
                                      </p:to>
                                    </p:set>
                                    <p:animEffect transition="in" filter="fade">
                                      <p:cBhvr>
                                        <p:cTn id="17" dur="500"/>
                                        <p:tgtEl>
                                          <p:spTgt spid="5">
                                            <p:graphicEl>
                                              <a:dgm id="{9A3A11AF-F83C-4503-8492-F00D6AF9EB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A group of people standing in front of a building&#10;&#10;Description generated with very high confidence">
            <a:extLst>
              <a:ext uri="{FF2B5EF4-FFF2-40B4-BE49-F238E27FC236}">
                <a16:creationId xmlns:a16="http://schemas.microsoft.com/office/drawing/2014/main" id="{274284A2-7E20-46F6-92F7-1475C8BAFD3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17435"/>
            <a:ext cx="9156264" cy="5920293"/>
          </a:xfrm>
          <a:prstGeom prst="rect">
            <a:avLst/>
          </a:prstGeom>
        </p:spPr>
      </p:pic>
      <p:sp>
        <p:nvSpPr>
          <p:cNvPr id="2" name="Title 1">
            <a:extLst>
              <a:ext uri="{FF2B5EF4-FFF2-40B4-BE49-F238E27FC236}">
                <a16:creationId xmlns:a16="http://schemas.microsoft.com/office/drawing/2014/main" id="{A2F08AF0-C61C-405F-A49C-A2D7E6D92FFF}"/>
              </a:ext>
            </a:extLst>
          </p:cNvPr>
          <p:cNvSpPr>
            <a:spLocks noGrp="1"/>
          </p:cNvSpPr>
          <p:nvPr>
            <p:ph type="title"/>
          </p:nvPr>
        </p:nvSpPr>
        <p:spPr>
          <a:xfrm>
            <a:off x="323850" y="225427"/>
            <a:ext cx="8351838" cy="1141647"/>
          </a:xfrm>
        </p:spPr>
        <p:txBody>
          <a:bodyPr>
            <a:normAutofit/>
          </a:bodyPr>
          <a:lstStyle/>
          <a:p>
            <a:pPr lvl="0"/>
            <a:r>
              <a:rPr lang="en-GB" altLang="ja-JP" sz="4800" dirty="0"/>
              <a:t>Bad Questions</a:t>
            </a:r>
            <a:endParaRPr lang="en-GB" sz="4800" dirty="0"/>
          </a:p>
        </p:txBody>
      </p:sp>
      <p:graphicFrame>
        <p:nvGraphicFramePr>
          <p:cNvPr id="5" name="Diagram 4">
            <a:extLst>
              <a:ext uri="{FF2B5EF4-FFF2-40B4-BE49-F238E27FC236}">
                <a16:creationId xmlns:a16="http://schemas.microsoft.com/office/drawing/2014/main" id="{71039DD8-3B08-4296-8EBF-8E9EBA72C647}"/>
              </a:ext>
            </a:extLst>
          </p:cNvPr>
          <p:cNvGraphicFramePr/>
          <p:nvPr>
            <p:extLst>
              <p:ext uri="{D42A27DB-BD31-4B8C-83A1-F6EECF244321}">
                <p14:modId xmlns:p14="http://schemas.microsoft.com/office/powerpoint/2010/main" val="3094935488"/>
              </p:ext>
            </p:extLst>
          </p:nvPr>
        </p:nvGraphicFramePr>
        <p:xfrm>
          <a:off x="235392" y="1136667"/>
          <a:ext cx="3983525" cy="4584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38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C0364F8-E113-4484-BD9C-147B990A501A}"/>
                                            </p:graphicEl>
                                          </p:spTgt>
                                        </p:tgtEl>
                                        <p:attrNameLst>
                                          <p:attrName>style.visibility</p:attrName>
                                        </p:attrNameLst>
                                      </p:cBhvr>
                                      <p:to>
                                        <p:strVal val="visible"/>
                                      </p:to>
                                    </p:set>
                                    <p:animEffect transition="in" filter="fade">
                                      <p:cBhvr>
                                        <p:cTn id="7" dur="500"/>
                                        <p:tgtEl>
                                          <p:spTgt spid="5">
                                            <p:graphicEl>
                                              <a:dgm id="{5C0364F8-E113-4484-BD9C-147B990A50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7DDE7675-B3F3-4874-AE01-7D7B791ABA57}"/>
                                            </p:graphicEl>
                                          </p:spTgt>
                                        </p:tgtEl>
                                        <p:attrNameLst>
                                          <p:attrName>style.visibility</p:attrName>
                                        </p:attrNameLst>
                                      </p:cBhvr>
                                      <p:to>
                                        <p:strVal val="visible"/>
                                      </p:to>
                                    </p:set>
                                    <p:animEffect transition="in" filter="fade">
                                      <p:cBhvr>
                                        <p:cTn id="12" dur="500"/>
                                        <p:tgtEl>
                                          <p:spTgt spid="5">
                                            <p:graphicEl>
                                              <a:dgm id="{7DDE7675-B3F3-4874-AE01-7D7B791ABA5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6A9A6C47-460D-4005-8598-6037D2755953}"/>
                                            </p:graphicEl>
                                          </p:spTgt>
                                        </p:tgtEl>
                                        <p:attrNameLst>
                                          <p:attrName>style.visibility</p:attrName>
                                        </p:attrNameLst>
                                      </p:cBhvr>
                                      <p:to>
                                        <p:strVal val="visible"/>
                                      </p:to>
                                    </p:set>
                                    <p:animEffect transition="in" filter="fade">
                                      <p:cBhvr>
                                        <p:cTn id="17" dur="500"/>
                                        <p:tgtEl>
                                          <p:spTgt spid="5">
                                            <p:graphicEl>
                                              <a:dgm id="{6A9A6C47-460D-4005-8598-6037D275595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35E125A-76FA-41D4-BEB7-FC9717B4899B}"/>
                                            </p:graphicEl>
                                          </p:spTgt>
                                        </p:tgtEl>
                                        <p:attrNameLst>
                                          <p:attrName>style.visibility</p:attrName>
                                        </p:attrNameLst>
                                      </p:cBhvr>
                                      <p:to>
                                        <p:strVal val="visible"/>
                                      </p:to>
                                    </p:set>
                                    <p:animEffect transition="in" filter="fade">
                                      <p:cBhvr>
                                        <p:cTn id="22" dur="500"/>
                                        <p:tgtEl>
                                          <p:spTgt spid="5">
                                            <p:graphicEl>
                                              <a:dgm id="{635E125A-76FA-41D4-BEB7-FC9717B4899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8E7F92FD-78F4-4717-8C39-6B2CAE6FAE44}"/>
                                            </p:graphicEl>
                                          </p:spTgt>
                                        </p:tgtEl>
                                        <p:attrNameLst>
                                          <p:attrName>style.visibility</p:attrName>
                                        </p:attrNameLst>
                                      </p:cBhvr>
                                      <p:to>
                                        <p:strVal val="visible"/>
                                      </p:to>
                                    </p:set>
                                    <p:animEffect transition="in" filter="fade">
                                      <p:cBhvr>
                                        <p:cTn id="27" dur="500"/>
                                        <p:tgtEl>
                                          <p:spTgt spid="5">
                                            <p:graphicEl>
                                              <a:dgm id="{8E7F92FD-78F4-4717-8C39-6B2CAE6FAE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building&#10;&#10;Description generated with very high confidence">
            <a:extLst>
              <a:ext uri="{FF2B5EF4-FFF2-40B4-BE49-F238E27FC236}">
                <a16:creationId xmlns:a16="http://schemas.microsoft.com/office/drawing/2014/main" id="{F4D1E2A5-A0AF-4DC9-B96F-64466C7EAA8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9144000" cy="5839326"/>
          </a:xfrm>
          <a:prstGeom prst="rect">
            <a:avLst/>
          </a:prstGeom>
        </p:spPr>
      </p:pic>
      <p:sp>
        <p:nvSpPr>
          <p:cNvPr id="2" name="Title 1">
            <a:extLst>
              <a:ext uri="{FF2B5EF4-FFF2-40B4-BE49-F238E27FC236}">
                <a16:creationId xmlns:a16="http://schemas.microsoft.com/office/drawing/2014/main" id="{F4A348CE-9738-4B66-92E6-8028C48EDD66}"/>
              </a:ext>
            </a:extLst>
          </p:cNvPr>
          <p:cNvSpPr>
            <a:spLocks noGrp="1"/>
          </p:cNvSpPr>
          <p:nvPr>
            <p:ph type="title"/>
          </p:nvPr>
        </p:nvSpPr>
        <p:spPr/>
        <p:txBody>
          <a:bodyPr>
            <a:normAutofit/>
          </a:bodyPr>
          <a:lstStyle/>
          <a:p>
            <a:r>
              <a:rPr lang="en-GB" sz="4400" dirty="0"/>
              <a:t>Breaking Bad Questions</a:t>
            </a:r>
          </a:p>
        </p:txBody>
      </p:sp>
      <p:sp>
        <p:nvSpPr>
          <p:cNvPr id="7" name="Rectangle: Rounded Corners 6">
            <a:extLst>
              <a:ext uri="{FF2B5EF4-FFF2-40B4-BE49-F238E27FC236}">
                <a16:creationId xmlns:a16="http://schemas.microsoft.com/office/drawing/2014/main" id="{303AAC12-BEB1-42BD-BB48-06FA0EEC11B3}"/>
              </a:ext>
            </a:extLst>
          </p:cNvPr>
          <p:cNvSpPr/>
          <p:nvPr/>
        </p:nvSpPr>
        <p:spPr>
          <a:xfrm>
            <a:off x="5336688" y="2470368"/>
            <a:ext cx="3240000" cy="720000"/>
          </a:xfrm>
          <a:prstGeom prst="roundRect">
            <a:avLst/>
          </a:prstGeom>
          <a:solidFill>
            <a:schemeClr val="bg1">
              <a:lumMod val="95000"/>
            </a:schemeClr>
          </a:solidFill>
          <a:ln w="38100">
            <a:solidFill>
              <a:schemeClr val="accent3"/>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b="1" dirty="0">
                <a:solidFill>
                  <a:schemeClr val="tx1"/>
                </a:solidFill>
              </a:rPr>
              <a:t>Softening statement</a:t>
            </a:r>
          </a:p>
        </p:txBody>
      </p:sp>
      <p:sp>
        <p:nvSpPr>
          <p:cNvPr id="8" name="Rectangle: Rounded Corners 7">
            <a:extLst>
              <a:ext uri="{FF2B5EF4-FFF2-40B4-BE49-F238E27FC236}">
                <a16:creationId xmlns:a16="http://schemas.microsoft.com/office/drawing/2014/main" id="{612062A4-9DFE-4002-A5B3-B2066DF600D1}"/>
              </a:ext>
            </a:extLst>
          </p:cNvPr>
          <p:cNvSpPr/>
          <p:nvPr/>
        </p:nvSpPr>
        <p:spPr>
          <a:xfrm>
            <a:off x="5336689" y="3439358"/>
            <a:ext cx="3240000" cy="720000"/>
          </a:xfrm>
          <a:prstGeom prst="roundRect">
            <a:avLst/>
          </a:prstGeom>
          <a:solidFill>
            <a:schemeClr val="bg1">
              <a:lumMod val="95000"/>
            </a:schemeClr>
          </a:solidFill>
          <a:ln w="38100">
            <a:solidFill>
              <a:schemeClr val="accent3"/>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b="1" dirty="0">
                <a:solidFill>
                  <a:schemeClr val="tx1"/>
                </a:solidFill>
              </a:rPr>
              <a:t>How not Why</a:t>
            </a:r>
          </a:p>
        </p:txBody>
      </p:sp>
      <p:sp>
        <p:nvSpPr>
          <p:cNvPr id="9" name="Rectangle: Rounded Corners 8">
            <a:extLst>
              <a:ext uri="{FF2B5EF4-FFF2-40B4-BE49-F238E27FC236}">
                <a16:creationId xmlns:a16="http://schemas.microsoft.com/office/drawing/2014/main" id="{31369B67-F7B5-479B-BF12-7A6F06FF017F}"/>
              </a:ext>
            </a:extLst>
          </p:cNvPr>
          <p:cNvSpPr/>
          <p:nvPr/>
        </p:nvSpPr>
        <p:spPr>
          <a:xfrm>
            <a:off x="468310" y="2470368"/>
            <a:ext cx="3240000" cy="720000"/>
          </a:xfrm>
          <a:prstGeom prst="roundRect">
            <a:avLst/>
          </a:prstGeom>
          <a:solidFill>
            <a:schemeClr val="bg1">
              <a:lumMod val="95000"/>
            </a:schemeClr>
          </a:solidFill>
          <a:ln w="38100">
            <a:solidFill>
              <a:schemeClr val="accent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b="1" dirty="0">
                <a:solidFill>
                  <a:schemeClr val="accent3"/>
                </a:solidFill>
              </a:rPr>
              <a:t>Ask Permission</a:t>
            </a:r>
          </a:p>
        </p:txBody>
      </p:sp>
      <p:sp>
        <p:nvSpPr>
          <p:cNvPr id="10" name="Rectangle: Rounded Corners 9">
            <a:extLst>
              <a:ext uri="{FF2B5EF4-FFF2-40B4-BE49-F238E27FC236}">
                <a16:creationId xmlns:a16="http://schemas.microsoft.com/office/drawing/2014/main" id="{F7173185-1560-4FF8-B492-A969381F4C1E}"/>
              </a:ext>
            </a:extLst>
          </p:cNvPr>
          <p:cNvSpPr/>
          <p:nvPr/>
        </p:nvSpPr>
        <p:spPr>
          <a:xfrm>
            <a:off x="468310" y="4408348"/>
            <a:ext cx="3240000" cy="720000"/>
          </a:xfrm>
          <a:prstGeom prst="roundRect">
            <a:avLst/>
          </a:prstGeom>
          <a:solidFill>
            <a:schemeClr val="bg1">
              <a:lumMod val="95000"/>
            </a:schemeClr>
          </a:solidFill>
          <a:ln w="38100">
            <a:solidFill>
              <a:schemeClr val="accent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b="1" dirty="0">
                <a:solidFill>
                  <a:schemeClr val="accent3"/>
                </a:solidFill>
              </a:rPr>
              <a:t>Powerful Pause</a:t>
            </a:r>
          </a:p>
        </p:txBody>
      </p:sp>
      <p:sp>
        <p:nvSpPr>
          <p:cNvPr id="3" name="Rectangle: Rounded Corners 2">
            <a:extLst>
              <a:ext uri="{FF2B5EF4-FFF2-40B4-BE49-F238E27FC236}">
                <a16:creationId xmlns:a16="http://schemas.microsoft.com/office/drawing/2014/main" id="{242BEE6B-0F99-4F08-BBE0-DF972F4DF263}"/>
              </a:ext>
            </a:extLst>
          </p:cNvPr>
          <p:cNvSpPr/>
          <p:nvPr/>
        </p:nvSpPr>
        <p:spPr>
          <a:xfrm>
            <a:off x="468310" y="1240325"/>
            <a:ext cx="3240000" cy="1080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Mutual Respect</a:t>
            </a:r>
          </a:p>
        </p:txBody>
      </p:sp>
      <p:sp>
        <p:nvSpPr>
          <p:cNvPr id="11" name="Rectangle: Rounded Corners 10">
            <a:extLst>
              <a:ext uri="{FF2B5EF4-FFF2-40B4-BE49-F238E27FC236}">
                <a16:creationId xmlns:a16="http://schemas.microsoft.com/office/drawing/2014/main" id="{5F7F9D30-7ABE-4E7C-85BE-BC746FE385F4}"/>
              </a:ext>
            </a:extLst>
          </p:cNvPr>
          <p:cNvSpPr/>
          <p:nvPr/>
        </p:nvSpPr>
        <p:spPr>
          <a:xfrm>
            <a:off x="5413711" y="1192449"/>
            <a:ext cx="3240000" cy="1080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t>Mutual Purpose</a:t>
            </a:r>
          </a:p>
        </p:txBody>
      </p:sp>
      <p:sp>
        <p:nvSpPr>
          <p:cNvPr id="13" name="Rectangle: Rounded Corners 12">
            <a:extLst>
              <a:ext uri="{FF2B5EF4-FFF2-40B4-BE49-F238E27FC236}">
                <a16:creationId xmlns:a16="http://schemas.microsoft.com/office/drawing/2014/main" id="{33AF0FE2-AF7B-4EDE-8ADD-4FCC119C8E7A}"/>
              </a:ext>
            </a:extLst>
          </p:cNvPr>
          <p:cNvSpPr/>
          <p:nvPr/>
        </p:nvSpPr>
        <p:spPr>
          <a:xfrm>
            <a:off x="468310" y="3494521"/>
            <a:ext cx="3240000" cy="720000"/>
          </a:xfrm>
          <a:prstGeom prst="roundRect">
            <a:avLst/>
          </a:prstGeom>
          <a:solidFill>
            <a:schemeClr val="bg1">
              <a:lumMod val="95000"/>
            </a:schemeClr>
          </a:solidFill>
          <a:ln w="38100">
            <a:solidFill>
              <a:schemeClr val="accent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b="1" dirty="0">
                <a:solidFill>
                  <a:schemeClr val="tx1"/>
                </a:solidFill>
              </a:rPr>
              <a:t>Clean &amp; Open</a:t>
            </a:r>
          </a:p>
        </p:txBody>
      </p:sp>
      <p:sp>
        <p:nvSpPr>
          <p:cNvPr id="14" name="Rectangle: Rounded Corners 13">
            <a:extLst>
              <a:ext uri="{FF2B5EF4-FFF2-40B4-BE49-F238E27FC236}">
                <a16:creationId xmlns:a16="http://schemas.microsoft.com/office/drawing/2014/main" id="{DE843502-9BE3-43ED-A965-18B679923A43}"/>
              </a:ext>
            </a:extLst>
          </p:cNvPr>
          <p:cNvSpPr/>
          <p:nvPr/>
        </p:nvSpPr>
        <p:spPr>
          <a:xfrm>
            <a:off x="5336689" y="4408348"/>
            <a:ext cx="3240000" cy="720000"/>
          </a:xfrm>
          <a:prstGeom prst="roundRect">
            <a:avLst/>
          </a:prstGeom>
          <a:solidFill>
            <a:schemeClr val="bg1">
              <a:lumMod val="95000"/>
            </a:schemeClr>
          </a:solidFill>
          <a:ln w="38100">
            <a:solidFill>
              <a:schemeClr val="accent3"/>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b="1" dirty="0">
                <a:solidFill>
                  <a:schemeClr val="tx1"/>
                </a:solidFill>
              </a:rPr>
              <a:t>… For you”</a:t>
            </a:r>
          </a:p>
        </p:txBody>
      </p:sp>
    </p:spTree>
    <p:extLst>
      <p:ext uri="{BB962C8B-B14F-4D97-AF65-F5344CB8AC3E}">
        <p14:creationId xmlns:p14="http://schemas.microsoft.com/office/powerpoint/2010/main" val="116349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 grpId="0" animBg="1"/>
      <p:bldP spid="1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descr="A person wearing a suit and tie&#10;&#10;Description generated with very high confidence">
            <a:extLst>
              <a:ext uri="{FF2B5EF4-FFF2-40B4-BE49-F238E27FC236}">
                <a16:creationId xmlns:a16="http://schemas.microsoft.com/office/drawing/2014/main" id="{D2BAED3D-5E58-48BB-8722-6C82FE66C91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 y="0"/>
            <a:ext cx="6187895" cy="6823000"/>
          </a:xfrm>
          <a:prstGeom prst="rect">
            <a:avLst/>
          </a:prstGeom>
        </p:spPr>
      </p:pic>
      <p:sp>
        <p:nvSpPr>
          <p:cNvPr id="36" name="Rectangle 35"/>
          <p:cNvSpPr/>
          <p:nvPr/>
        </p:nvSpPr>
        <p:spPr>
          <a:xfrm>
            <a:off x="3689685" y="2987311"/>
            <a:ext cx="5454316" cy="3200876"/>
          </a:xfrm>
          <a:prstGeom prst="rect">
            <a:avLst/>
          </a:prstGeom>
          <a:gradFill flip="none" rotWithShape="1">
            <a:gsLst>
              <a:gs pos="0">
                <a:schemeClr val="tx1"/>
              </a:gs>
              <a:gs pos="79000">
                <a:schemeClr val="tx1">
                  <a:alpha val="64000"/>
                </a:schemeClr>
              </a:gs>
              <a:gs pos="100000">
                <a:schemeClr val="tx1">
                  <a:alpha val="19000"/>
                </a:schemeClr>
              </a:gs>
            </a:gsLst>
            <a:lin ang="13500000" scaled="1"/>
            <a:tileRect/>
          </a:gradFill>
        </p:spPr>
        <p:txBody>
          <a:bodyPr wrap="square" lIns="91440" tIns="45720" rIns="91440" bIns="45720">
            <a:spAutoFit/>
          </a:bodyPr>
          <a:lstStyle/>
          <a:p>
            <a:pPr marL="176213" indent="-176213" algn="l"/>
            <a:r>
              <a:rPr lang="en-GB" sz="40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t>“Out of </a:t>
            </a:r>
            <a:br>
              <a:rPr lang="en-GB" sz="40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br>
            <a:r>
              <a:rPr lang="en-GB" sz="40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t>intense complexities </a:t>
            </a:r>
            <a:br>
              <a:rPr lang="en-GB" sz="40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br>
            <a:r>
              <a:rPr lang="en-GB" sz="4000"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t>intense simplicities emerge.”</a:t>
            </a:r>
          </a:p>
          <a:p>
            <a:pPr marL="176213" indent="-176213" algn="l"/>
            <a:r>
              <a:rPr lang="en-GB" dirty="0">
                <a:ln w="18415" cmpd="sng">
                  <a:solidFill>
                    <a:srgbClr val="FFFFFF"/>
                  </a:solidFill>
                  <a:prstDash val="solid"/>
                </a:ln>
                <a:solidFill>
                  <a:srgbClr val="FFFFFF"/>
                </a:solidFill>
                <a:effectLst>
                  <a:outerShdw blurRad="50800" dist="38100" dir="2700000" algn="tl" rotWithShape="0">
                    <a:prstClr val="black">
                      <a:alpha val="40000"/>
                    </a:prstClr>
                  </a:outerShdw>
                </a:effectLst>
              </a:rPr>
              <a:t>Winston Churchill</a:t>
            </a:r>
          </a:p>
        </p:txBody>
      </p:sp>
    </p:spTree>
    <p:extLst>
      <p:ext uri="{BB962C8B-B14F-4D97-AF65-F5344CB8AC3E}">
        <p14:creationId xmlns:p14="http://schemas.microsoft.com/office/powerpoint/2010/main" val="32632001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ns face&#10;&#10;Description generated with high confidence">
            <a:extLst>
              <a:ext uri="{FF2B5EF4-FFF2-40B4-BE49-F238E27FC236}">
                <a16:creationId xmlns:a16="http://schemas.microsoft.com/office/drawing/2014/main" id="{C572081C-B954-4F48-9A2F-C2131BD99A60}"/>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1"/>
            <a:ext cx="9144000" cy="6003609"/>
          </a:xfrm>
          <a:prstGeom prst="rect">
            <a:avLst/>
          </a:prstGeom>
        </p:spPr>
      </p:pic>
      <p:sp>
        <p:nvSpPr>
          <p:cNvPr id="34817" name="Title 1"/>
          <p:cNvSpPr>
            <a:spLocks noGrp="1"/>
          </p:cNvSpPr>
          <p:nvPr>
            <p:ph type="ctrTitle"/>
          </p:nvPr>
        </p:nvSpPr>
        <p:spPr/>
        <p:txBody>
          <a:bodyPr>
            <a:normAutofit/>
          </a:bodyPr>
          <a:lstStyle/>
          <a:p>
            <a:r>
              <a:rPr lang="en-US" sz="2400" dirty="0"/>
              <a:t>From Mahan </a:t>
            </a:r>
            <a:r>
              <a:rPr lang="en-US" sz="2400" dirty="0" err="1"/>
              <a:t>Khalsa</a:t>
            </a:r>
            <a:r>
              <a:rPr lang="en-US" sz="2400" dirty="0"/>
              <a:t>: ‘Let’s get real or let’s not Play’</a:t>
            </a:r>
          </a:p>
        </p:txBody>
      </p:sp>
      <p:sp>
        <p:nvSpPr>
          <p:cNvPr id="2" name="Text Placeholder 1"/>
          <p:cNvSpPr>
            <a:spLocks noGrp="1"/>
          </p:cNvSpPr>
          <p:nvPr>
            <p:ph type="body" sz="quarter" idx="4294967295"/>
          </p:nvPr>
        </p:nvSpPr>
        <p:spPr>
          <a:xfrm>
            <a:off x="0" y="5662613"/>
            <a:ext cx="8362950" cy="341312"/>
          </a:xfrm>
        </p:spPr>
        <p:txBody>
          <a:bodyPr>
            <a:normAutofit fontScale="92500" lnSpcReduction="20000"/>
          </a:bodyPr>
          <a:lstStyle/>
          <a:p>
            <a:r>
              <a:rPr lang="en-US" dirty="0"/>
              <a:t>6-S</a:t>
            </a:r>
            <a:endParaRPr lang="en-GB" dirty="0"/>
          </a:p>
        </p:txBody>
      </p:sp>
      <p:grpSp>
        <p:nvGrpSpPr>
          <p:cNvPr id="10" name="Group 9">
            <a:extLst>
              <a:ext uri="{FF2B5EF4-FFF2-40B4-BE49-F238E27FC236}">
                <a16:creationId xmlns:a16="http://schemas.microsoft.com/office/drawing/2014/main" id="{194334BB-E653-4A16-B42E-B8F7CD9BFD5B}"/>
              </a:ext>
            </a:extLst>
          </p:cNvPr>
          <p:cNvGrpSpPr/>
          <p:nvPr/>
        </p:nvGrpSpPr>
        <p:grpSpPr>
          <a:xfrm>
            <a:off x="173038" y="223567"/>
            <a:ext cx="2742531" cy="3429001"/>
            <a:chOff x="6076531" y="2469460"/>
            <a:chExt cx="2742531" cy="3429001"/>
          </a:xfrm>
        </p:grpSpPr>
        <p:sp>
          <p:nvSpPr>
            <p:cNvPr id="11" name="Rectangle: Rounded Corners 10">
              <a:extLst>
                <a:ext uri="{FF2B5EF4-FFF2-40B4-BE49-F238E27FC236}">
                  <a16:creationId xmlns:a16="http://schemas.microsoft.com/office/drawing/2014/main" id="{8B869195-582F-44FE-B88B-93274EA747BD}"/>
                </a:ext>
              </a:extLst>
            </p:cNvPr>
            <p:cNvSpPr/>
            <p:nvPr/>
          </p:nvSpPr>
          <p:spPr>
            <a:xfrm>
              <a:off x="6238624" y="2534653"/>
              <a:ext cx="2514851" cy="3298616"/>
            </a:xfrm>
            <a:prstGeom prst="roundRec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7" name="Picture 6" descr="A close up of a flag&#10;&#10;Description generated with very high confidence">
              <a:extLst>
                <a:ext uri="{FF2B5EF4-FFF2-40B4-BE49-F238E27FC236}">
                  <a16:creationId xmlns:a16="http://schemas.microsoft.com/office/drawing/2014/main" id="{9011E914-58B7-46B1-B1A6-CE938C70CB6D}"/>
                </a:ext>
              </a:extLst>
            </p:cNvPr>
            <p:cNvPicPr>
              <a:picLocks noChangeAspect="1"/>
            </p:cNvPicPr>
            <p:nvPr/>
          </p:nvPicPr>
          <p:blipFill>
            <a:blip r:embed="rId3" cstate="screen">
              <a:clrChange>
                <a:clrFrom>
                  <a:srgbClr val="FF0000"/>
                </a:clrFrom>
                <a:clrTo>
                  <a:srgbClr val="FF0000">
                    <a:alpha val="0"/>
                  </a:srgbClr>
                </a:clrTo>
              </a:clrChange>
              <a:extLst>
                <a:ext uri="{28A0092B-C50C-407E-A947-70E740481C1C}">
                  <a14:useLocalDpi xmlns:a14="http://schemas.microsoft.com/office/drawing/2010/main" val="0"/>
                </a:ext>
              </a:extLst>
            </a:blip>
            <a:stretch>
              <a:fillRect/>
            </a:stretch>
          </p:blipFill>
          <p:spPr>
            <a:xfrm>
              <a:off x="6076531" y="2469460"/>
              <a:ext cx="2742531" cy="3429001"/>
            </a:xfrm>
            <a:prstGeom prst="rect">
              <a:avLst/>
            </a:prstGeom>
          </p:spPr>
        </p:pic>
        <p:sp>
          <p:nvSpPr>
            <p:cNvPr id="9" name="Rectangle 8">
              <a:extLst>
                <a:ext uri="{FF2B5EF4-FFF2-40B4-BE49-F238E27FC236}">
                  <a16:creationId xmlns:a16="http://schemas.microsoft.com/office/drawing/2014/main" id="{92248AFF-37AD-46D7-B7B0-A3BA726A550D}"/>
                </a:ext>
              </a:extLst>
            </p:cNvPr>
            <p:cNvSpPr/>
            <p:nvPr/>
          </p:nvSpPr>
          <p:spPr>
            <a:xfrm>
              <a:off x="6190372" y="3561347"/>
              <a:ext cx="2514851" cy="1318848"/>
            </a:xfrm>
            <a:prstGeom prst="rec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6 Step Structured Interview</a:t>
              </a:r>
            </a:p>
          </p:txBody>
        </p:sp>
      </p:grpSp>
    </p:spTree>
    <p:extLst>
      <p:ext uri="{BB962C8B-B14F-4D97-AF65-F5344CB8AC3E}">
        <p14:creationId xmlns:p14="http://schemas.microsoft.com/office/powerpoint/2010/main" val="34475913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15A4B9-328A-4083-AEBD-30F841E34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010"/>
            <a:ext cx="9144000" cy="6093618"/>
          </a:xfrm>
          <a:prstGeom prst="rect">
            <a:avLst/>
          </a:prstGeom>
        </p:spPr>
      </p:pic>
      <p:sp>
        <p:nvSpPr>
          <p:cNvPr id="34817" name="Title 1"/>
          <p:cNvSpPr>
            <a:spLocks noGrp="1"/>
          </p:cNvSpPr>
          <p:nvPr>
            <p:ph type="title"/>
          </p:nvPr>
        </p:nvSpPr>
        <p:spPr>
          <a:xfrm>
            <a:off x="390526" y="227812"/>
            <a:ext cx="4951497" cy="1264104"/>
          </a:xfrm>
        </p:spPr>
        <p:txBody>
          <a:bodyPr>
            <a:normAutofit fontScale="90000"/>
          </a:bodyPr>
          <a:lstStyle/>
          <a:p>
            <a:r>
              <a:rPr lang="en-US" dirty="0"/>
              <a:t>1. Get a quick list of the underlying issues</a:t>
            </a:r>
            <a:br>
              <a:rPr lang="en-GB" dirty="0"/>
            </a:br>
            <a:endParaRPr lang="en-US" dirty="0"/>
          </a:p>
        </p:txBody>
      </p:sp>
      <p:sp>
        <p:nvSpPr>
          <p:cNvPr id="2" name="Text Placeholder 1"/>
          <p:cNvSpPr>
            <a:spLocks noGrp="1"/>
          </p:cNvSpPr>
          <p:nvPr>
            <p:ph type="body" sz="quarter" idx="11"/>
          </p:nvPr>
        </p:nvSpPr>
        <p:spPr>
          <a:xfrm>
            <a:off x="276054" y="5662833"/>
            <a:ext cx="8362950" cy="340777"/>
          </a:xfrm>
        </p:spPr>
        <p:txBody>
          <a:bodyPr/>
          <a:lstStyle/>
          <a:p>
            <a:r>
              <a:rPr lang="en-US"/>
              <a:t>6-Step Process for Structuring a Conversation</a:t>
            </a:r>
            <a:endParaRPr lang="en-GB" dirty="0"/>
          </a:p>
        </p:txBody>
      </p:sp>
    </p:spTree>
    <p:extLst>
      <p:ext uri="{BB962C8B-B14F-4D97-AF65-F5344CB8AC3E}">
        <p14:creationId xmlns:p14="http://schemas.microsoft.com/office/powerpoint/2010/main" val="85566999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indoor&#10;&#10;Description generated with high confidence">
            <a:extLst>
              <a:ext uri="{FF2B5EF4-FFF2-40B4-BE49-F238E27FC236}">
                <a16:creationId xmlns:a16="http://schemas.microsoft.com/office/drawing/2014/main" id="{35D27A48-2E86-48B4-9496-FF13EE246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70"/>
            <a:ext cx="9144000" cy="6055777"/>
          </a:xfrm>
          <a:prstGeom prst="rect">
            <a:avLst/>
          </a:prstGeom>
        </p:spPr>
      </p:pic>
      <p:sp>
        <p:nvSpPr>
          <p:cNvPr id="34817" name="Title 1"/>
          <p:cNvSpPr>
            <a:spLocks noGrp="1"/>
          </p:cNvSpPr>
          <p:nvPr>
            <p:ph type="title"/>
          </p:nvPr>
        </p:nvSpPr>
        <p:spPr>
          <a:xfrm>
            <a:off x="390525" y="227814"/>
            <a:ext cx="5625264" cy="960907"/>
          </a:xfrm>
        </p:spPr>
        <p:txBody>
          <a:bodyPr>
            <a:normAutofit fontScale="90000"/>
          </a:bodyPr>
          <a:lstStyle/>
          <a:p>
            <a:pPr lvl="0"/>
            <a:r>
              <a:rPr lang="en-US" dirty="0"/>
              <a:t>2 Make sure the list is complete</a:t>
            </a:r>
            <a:br>
              <a:rPr lang="en-US" dirty="0"/>
            </a:br>
            <a:endParaRPr lang="en-US" dirty="0">
              <a:solidFill>
                <a:srgbClr val="FFFF00"/>
              </a:solidFill>
            </a:endParaRPr>
          </a:p>
        </p:txBody>
      </p:sp>
      <p:sp>
        <p:nvSpPr>
          <p:cNvPr id="9" name="Text Placeholder 8">
            <a:extLst>
              <a:ext uri="{FF2B5EF4-FFF2-40B4-BE49-F238E27FC236}">
                <a16:creationId xmlns:a16="http://schemas.microsoft.com/office/drawing/2014/main" id="{4086CFD2-88CE-4124-A188-64CA006A734C}"/>
              </a:ext>
            </a:extLst>
          </p:cNvPr>
          <p:cNvSpPr>
            <a:spLocks noGrp="1"/>
          </p:cNvSpPr>
          <p:nvPr>
            <p:ph type="body" sz="quarter" idx="11"/>
          </p:nvPr>
        </p:nvSpPr>
        <p:spPr/>
        <p:txBody>
          <a:bodyPr/>
          <a:lstStyle/>
          <a:p>
            <a:endParaRPr lang="en-GB"/>
          </a:p>
        </p:txBody>
      </p:sp>
      <p:sp>
        <p:nvSpPr>
          <p:cNvPr id="10" name="Rectangle: Rounded Corners 9">
            <a:extLst>
              <a:ext uri="{FF2B5EF4-FFF2-40B4-BE49-F238E27FC236}">
                <a16:creationId xmlns:a16="http://schemas.microsoft.com/office/drawing/2014/main" id="{79BF9661-6E15-4C22-8F38-42A15A1BB80D}"/>
              </a:ext>
            </a:extLst>
          </p:cNvPr>
          <p:cNvSpPr/>
          <p:nvPr/>
        </p:nvSpPr>
        <p:spPr>
          <a:xfrm>
            <a:off x="1162974" y="4907198"/>
            <a:ext cx="5930284" cy="707886"/>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4000" dirty="0"/>
              <a:t>Is there anything else?</a:t>
            </a:r>
            <a:endParaRPr lang="en-GB" sz="4000" dirty="0"/>
          </a:p>
        </p:txBody>
      </p:sp>
    </p:spTree>
    <p:extLst>
      <p:ext uri="{BB962C8B-B14F-4D97-AF65-F5344CB8AC3E}">
        <p14:creationId xmlns:p14="http://schemas.microsoft.com/office/powerpoint/2010/main" val="22614560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AlsoThu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soThus" id="{26A46296-6886-447A-8917-8A6D8A97ADDA}" vid="{3C899F92-4E50-4B2A-9EB2-352218D41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AlsoThus</Template>
  <TotalTime>1472</TotalTime>
  <Words>1159</Words>
  <Application>Microsoft Office PowerPoint</Application>
  <PresentationFormat>On-screen Show (4:3)</PresentationFormat>
  <Paragraphs>167</Paragraphs>
  <Slides>18</Slides>
  <Notes>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游ゴシック</vt:lpstr>
      <vt:lpstr>Myriad Pro</vt:lpstr>
      <vt:lpstr>メイリオ</vt:lpstr>
      <vt:lpstr>Century Gothic</vt:lpstr>
      <vt:lpstr>Myriad Pro Light</vt:lpstr>
      <vt:lpstr>Arial</vt:lpstr>
      <vt:lpstr>AlsoThus</vt:lpstr>
      <vt:lpstr>The Art of Powerful Questions</vt:lpstr>
      <vt:lpstr>PowerPoint Presentation</vt:lpstr>
      <vt:lpstr>Bad Questions</vt:lpstr>
      <vt:lpstr>Bad Questions</vt:lpstr>
      <vt:lpstr>Breaking Bad Questions</vt:lpstr>
      <vt:lpstr>PowerPoint Presentation</vt:lpstr>
      <vt:lpstr>From Mahan Khalsa: ‘Let’s get real or let’s not Play’</vt:lpstr>
      <vt:lpstr>1. Get a quick list of the underlying issues </vt:lpstr>
      <vt:lpstr>2 Make sure the list is complete </vt:lpstr>
      <vt:lpstr>3 Find out which issue is most important</vt:lpstr>
      <vt:lpstr>4 Go into depth </vt:lpstr>
      <vt:lpstr>5 Summarize:  </vt:lpstr>
      <vt:lpstr>6 Prioritize:  </vt:lpstr>
      <vt:lpstr>Summary</vt:lpstr>
      <vt:lpstr>Overcoming Resistance</vt:lpstr>
      <vt:lpstr>The Columbo  Question</vt:lpstr>
      <vt:lpstr>https://alsothus.com/powerful-questions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Bricknell</dc:creator>
  <cp:lastModifiedBy>Peter Bricknell</cp:lastModifiedBy>
  <cp:revision>6</cp:revision>
  <dcterms:created xsi:type="dcterms:W3CDTF">2018-03-02T14:00:03Z</dcterms:created>
  <dcterms:modified xsi:type="dcterms:W3CDTF">2018-03-25T10:53:33Z</dcterms:modified>
</cp:coreProperties>
</file>